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21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7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3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9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1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0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26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9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8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93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5733-44A1-4DF1-A34C-FC10E80D1415}" type="datetimeFigureOut">
              <a:rPr lang="es-CO" smtClean="0"/>
              <a:t>12/12/2022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D219-4F39-4A1E-9994-0FBABC042D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02617" y="2055493"/>
            <a:ext cx="6623975" cy="133846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  <a:t>el apoyo de la Escuela Superior de Administración Pública ESAP el día 24/06/2022 se logró vincular a </a:t>
            </a:r>
            <a:r>
              <a:rPr lang="es-E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los servidores públicos de la ESE Fabio Jaramillo Londoño de la sede administrativa y las </a:t>
            </a:r>
            <a: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  <a:t>IPS </a:t>
            </a:r>
            <a:r>
              <a:rPr lang="es-E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Solita, San Antonio, Valparaíso y Milán </a:t>
            </a:r>
            <a: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  <a:t>al Taller Teórico-Práctico sobre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Integridad del Servidor Público</a:t>
            </a:r>
            <a: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  <a:t>, actividad que fue realizada simultáneamente bajo la modalidad presencial en las instalaciones del edificio COMFACA </a:t>
            </a:r>
            <a:r>
              <a:rPr lang="es-E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 mediante conectividad virtual </a:t>
            </a:r>
            <a: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  <a:t>para las </a:t>
            </a:r>
            <a:r>
              <a:rPr lang="es-E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IPS.</a:t>
            </a:r>
            <a:endParaRPr lang="es-CO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02617" y="3393955"/>
            <a:ext cx="6235540" cy="3281712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37" y="1159097"/>
            <a:ext cx="3476630" cy="26074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Marcador de contenido 3"/>
          <p:cNvPicPr>
            <a:picLocks/>
          </p:cNvPicPr>
          <p:nvPr/>
        </p:nvPicPr>
        <p:blipFill rotWithShape="1">
          <a:blip r:embed="rId4"/>
          <a:srcRect l="14256" t="21726" r="39918" b="20036"/>
          <a:stretch/>
        </p:blipFill>
        <p:spPr bwMode="auto">
          <a:xfrm>
            <a:off x="1033937" y="4079270"/>
            <a:ext cx="3779798" cy="1751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674254" y="386814"/>
            <a:ext cx="8409905" cy="59198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O" sz="3600" b="1" dirty="0" smtClean="0">
                <a:solidFill>
                  <a:schemeClr val="accent2">
                    <a:lumMod val="50000"/>
                  </a:schemeClr>
                </a:solidFill>
              </a:rPr>
              <a:t>DÍA </a:t>
            </a:r>
            <a:r>
              <a:rPr lang="es-CO" sz="3600" b="1" dirty="0">
                <a:solidFill>
                  <a:schemeClr val="accent2">
                    <a:lumMod val="50000"/>
                  </a:schemeClr>
                </a:solidFill>
              </a:rPr>
              <a:t>DEL SERVIDOR PÚBLCO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21114" y="1159097"/>
            <a:ext cx="607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Teórico Práctico Integridad Del Servidor Público – ESE Fabio Jaramillo Londoño IPS Valparaíso, Solano</a:t>
            </a:r>
            <a:endParaRPr lang="es-CO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6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90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 DÍA DEL SERVIDOR PÚBLCO 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SERVIDOR PÚBLCO  Taller Teórico Práctico Integridad Del Servidor Público – ESE Fabio Jaramillo Londoño IPS Valparaíso, Solano Con el apoyo de la Escuela Superior de Administración Pública ESAP el día 24/06/2022 se logró vincular a la IPS Valparaíso al Taller Teórico-Práctico sobre Integridad del Servidor Público, actividad que fue realizada simultáneamente bajo la modalidad presencial en las instalaciones del edificio COMFACA con los funcionarios de la sede administrativa y con conectividad virtual para las IPS de la ESE Fabio Jaramillo Londoño.</dc:title>
  <dc:creator>Personal</dc:creator>
  <cp:lastModifiedBy>Personal</cp:lastModifiedBy>
  <cp:revision>6</cp:revision>
  <dcterms:created xsi:type="dcterms:W3CDTF">2022-12-12T21:31:55Z</dcterms:created>
  <dcterms:modified xsi:type="dcterms:W3CDTF">2022-12-12T22:14:54Z</dcterms:modified>
</cp:coreProperties>
</file>