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87" autoAdjust="0"/>
    <p:restoredTop sz="94660"/>
  </p:normalViewPr>
  <p:slideViewPr>
    <p:cSldViewPr>
      <p:cViewPr varScale="1">
        <p:scale>
          <a:sx n="69" d="100"/>
          <a:sy n="69" d="100"/>
        </p:scale>
        <p:origin x="16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424-AA2E-4471-8E71-F344D5D36AA8}" type="datetimeFigureOut">
              <a:rPr lang="es-CO" smtClean="0"/>
              <a:pPr/>
              <a:t>14/12/2022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9BC7-90FF-4910-9B66-A7B216C5896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424-AA2E-4471-8E71-F344D5D36AA8}" type="datetimeFigureOut">
              <a:rPr lang="es-CO" smtClean="0"/>
              <a:pPr/>
              <a:t>14/12/2022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9BC7-90FF-4910-9B66-A7B216C5896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424-AA2E-4471-8E71-F344D5D36AA8}" type="datetimeFigureOut">
              <a:rPr lang="es-CO" smtClean="0"/>
              <a:pPr/>
              <a:t>14/12/2022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9BC7-90FF-4910-9B66-A7B216C5896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424-AA2E-4471-8E71-F344D5D36AA8}" type="datetimeFigureOut">
              <a:rPr lang="es-CO" smtClean="0"/>
              <a:pPr/>
              <a:t>14/12/2022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9BC7-90FF-4910-9B66-A7B216C5896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424-AA2E-4471-8E71-F344D5D36AA8}" type="datetimeFigureOut">
              <a:rPr lang="es-CO" smtClean="0"/>
              <a:pPr/>
              <a:t>14/12/2022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9BC7-90FF-4910-9B66-A7B216C5896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424-AA2E-4471-8E71-F344D5D36AA8}" type="datetimeFigureOut">
              <a:rPr lang="es-CO" smtClean="0"/>
              <a:pPr/>
              <a:t>14/12/2022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9BC7-90FF-4910-9B66-A7B216C5896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424-AA2E-4471-8E71-F344D5D36AA8}" type="datetimeFigureOut">
              <a:rPr lang="es-CO" smtClean="0"/>
              <a:pPr/>
              <a:t>14/12/2022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9BC7-90FF-4910-9B66-A7B216C5896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424-AA2E-4471-8E71-F344D5D36AA8}" type="datetimeFigureOut">
              <a:rPr lang="es-CO" smtClean="0"/>
              <a:pPr/>
              <a:t>14/12/2022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9BC7-90FF-4910-9B66-A7B216C5896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424-AA2E-4471-8E71-F344D5D36AA8}" type="datetimeFigureOut">
              <a:rPr lang="es-CO" smtClean="0"/>
              <a:pPr/>
              <a:t>14/12/2022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9BC7-90FF-4910-9B66-A7B216C5896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424-AA2E-4471-8E71-F344D5D36AA8}" type="datetimeFigureOut">
              <a:rPr lang="es-CO" smtClean="0"/>
              <a:pPr/>
              <a:t>14/12/2022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9BC7-90FF-4910-9B66-A7B216C5896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424-AA2E-4471-8E71-F344D5D36AA8}" type="datetimeFigureOut">
              <a:rPr lang="es-CO" smtClean="0"/>
              <a:pPr/>
              <a:t>14/12/2022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9BC7-90FF-4910-9B66-A7B216C5896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B0424-AA2E-4471-8E71-F344D5D36AA8}" type="datetimeFigureOut">
              <a:rPr lang="es-CO" smtClean="0"/>
              <a:pPr/>
              <a:t>14/12/2022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A9BC7-90FF-4910-9B66-A7B216C5896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r="18184"/>
          <a:stretch/>
        </p:blipFill>
        <p:spPr bwMode="auto">
          <a:xfrm>
            <a:off x="0" y="1"/>
            <a:ext cx="9144000" cy="691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 descr="FABIO JARAMILLO PIE DE PAGIN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8021"/>
            <a:ext cx="9144000" cy="743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DERECHODEPETICIO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17" r="29606"/>
          <a:stretch/>
        </p:blipFill>
        <p:spPr bwMode="auto">
          <a:xfrm>
            <a:off x="4003821" y="1277425"/>
            <a:ext cx="2236996" cy="452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arcador de contenido 9"/>
          <p:cNvSpPr>
            <a:spLocks noGrp="1"/>
          </p:cNvSpPr>
          <p:nvPr>
            <p:ph sz="half" idx="1"/>
          </p:nvPr>
        </p:nvSpPr>
        <p:spPr>
          <a:xfrm>
            <a:off x="636832" y="1666655"/>
            <a:ext cx="2999064" cy="3746337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marL="0" indent="0" algn="ctr">
              <a:buNone/>
            </a:pP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</a:rPr>
              <a:t>Los ciudadanos o interesados pueden presentan sus PQRS de manera verbal o escrita</a:t>
            </a:r>
            <a:endParaRPr lang="es-CO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Flecha derecha 11"/>
          <p:cNvSpPr/>
          <p:nvPr/>
        </p:nvSpPr>
        <p:spPr>
          <a:xfrm>
            <a:off x="3209878" y="2114240"/>
            <a:ext cx="793943" cy="72008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Flecha derecha 13"/>
          <p:cNvSpPr/>
          <p:nvPr/>
        </p:nvSpPr>
        <p:spPr>
          <a:xfrm>
            <a:off x="3098052" y="4200220"/>
            <a:ext cx="905769" cy="74094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CuadroTexto 8"/>
          <p:cNvSpPr txBox="1"/>
          <p:nvPr/>
        </p:nvSpPr>
        <p:spPr>
          <a:xfrm>
            <a:off x="2784115" y="-35400"/>
            <a:ext cx="52682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MECANISMOS PARA LA PRESENTACIÓN DE LAS PQRSF  </a:t>
            </a:r>
            <a:endParaRPr lang="es-CO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" name="Picture 2" descr="PQRSF - recyrec.co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09" t="11842" r="7102" b="13014"/>
          <a:stretch/>
        </p:blipFill>
        <p:spPr bwMode="auto">
          <a:xfrm>
            <a:off x="8052372" y="2429"/>
            <a:ext cx="1085546" cy="105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DERECHODEPETICIO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06" t="49844" r="-1"/>
          <a:stretch/>
        </p:blipFill>
        <p:spPr bwMode="auto">
          <a:xfrm>
            <a:off x="6465041" y="3573017"/>
            <a:ext cx="173738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erecho de petición verbal colombia | Constitucion nacional, Peticiones,  Verbal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8" t="22312" r="78936" b="64744"/>
          <a:stretch/>
        </p:blipFill>
        <p:spPr bwMode="auto">
          <a:xfrm>
            <a:off x="6364770" y="1477913"/>
            <a:ext cx="1837660" cy="161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84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r="18184"/>
          <a:stretch/>
        </p:blipFill>
        <p:spPr bwMode="auto">
          <a:xfrm>
            <a:off x="108012" y="15627"/>
            <a:ext cx="9144000" cy="691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uadroTexto 5"/>
          <p:cNvSpPr txBox="1"/>
          <p:nvPr/>
        </p:nvSpPr>
        <p:spPr>
          <a:xfrm>
            <a:off x="2483768" y="129920"/>
            <a:ext cx="61926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haroni" panose="02010803020104030203" pitchFamily="2" charset="-79"/>
              </a:rPr>
              <a:t>Canales disponibles para la </a:t>
            </a:r>
            <a:r>
              <a:rPr lang="es-CO" sz="2600" b="1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haroni" panose="02010803020104030203" pitchFamily="2" charset="-79"/>
              </a:rPr>
              <a:t>atención de PQRSF </a:t>
            </a:r>
            <a:r>
              <a:rPr lang="es-CO" sz="2600" b="1" dirty="0" smtClean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haroni" panose="02010803020104030203" pitchFamily="2" charset="-79"/>
              </a:rPr>
              <a:t>en la ESE Fabio Jaramillo Londoño</a:t>
            </a:r>
            <a:endParaRPr lang="es-CO" sz="2600" b="1" dirty="0">
              <a:ln w="0"/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haroni" panose="02010803020104030203" pitchFamily="2" charset="-79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268760"/>
            <a:ext cx="8419683" cy="538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1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33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Aharoni</vt:lpstr>
      <vt:lpstr>Arial</vt:lpstr>
      <vt:lpstr>Calibri</vt:lpstr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PLANEACION</dc:creator>
  <cp:lastModifiedBy>Personal</cp:lastModifiedBy>
  <cp:revision>36</cp:revision>
  <dcterms:created xsi:type="dcterms:W3CDTF">2020-04-08T21:56:50Z</dcterms:created>
  <dcterms:modified xsi:type="dcterms:W3CDTF">2022-12-14T23:00:15Z</dcterms:modified>
</cp:coreProperties>
</file>