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C72931D-8AC5-464F-9D89-3CF722196797}">
          <p14:sldIdLst>
            <p14:sldId id="257"/>
            <p14:sldId id="258"/>
          </p14:sldIdLst>
        </p14:section>
        <p14:section name="Sección sin título" id="{61F5B2AD-66A1-4F6A-BC83-5D698408D20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sonal" initials="P" lastIdx="1" clrIdx="0">
    <p:extLst>
      <p:ext uri="{19B8F6BF-5375-455C-9EA6-DF929625EA0E}">
        <p15:presenceInfo xmlns:p15="http://schemas.microsoft.com/office/powerpoint/2012/main" userId="Person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F856EC"/>
    <a:srgbClr val="FF0066"/>
    <a:srgbClr val="762504"/>
    <a:srgbClr val="993300"/>
    <a:srgbClr val="1B0F3D"/>
    <a:srgbClr val="FCC8F5"/>
    <a:srgbClr val="C787BF"/>
    <a:srgbClr val="D0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729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836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7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63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510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9500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55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46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33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16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612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450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99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15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1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384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6ECCF-5B80-4BCC-9A48-F62C379FB696}" type="datetimeFigureOut">
              <a:rPr lang="es-CO" smtClean="0"/>
              <a:t>26/12/2022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4DD802-8C18-48A3-A794-F09FBEFEC2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58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949F0F8-5E1A-D158-811C-9ED2C2C29B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9" b="-1"/>
          <a:stretch/>
        </p:blipFill>
        <p:spPr>
          <a:xfrm>
            <a:off x="5858999" y="180087"/>
            <a:ext cx="6246908" cy="429914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8CFBE8-619B-DA5B-94DE-C2233B6BB0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6"/>
          <a:stretch/>
        </p:blipFill>
        <p:spPr>
          <a:xfrm>
            <a:off x="86093" y="2688807"/>
            <a:ext cx="6767092" cy="3989106"/>
          </a:xfrm>
          <a:prstGeom prst="rect">
            <a:avLst/>
          </a:prstGeom>
        </p:spPr>
      </p:pic>
      <p:pic>
        <p:nvPicPr>
          <p:cNvPr id="1026" name="Picture 2" descr="logo ese nue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3" y="0"/>
            <a:ext cx="1630854" cy="155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43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ese nue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3" y="0"/>
            <a:ext cx="1630854" cy="155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E7AB92E-86DB-DF9F-7CB6-2C9471EE1E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2" t="16038" r="3420" b="3767"/>
          <a:stretch/>
        </p:blipFill>
        <p:spPr>
          <a:xfrm>
            <a:off x="5418958" y="49696"/>
            <a:ext cx="6773042" cy="451899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F289394-47CA-A001-BA6B-00C246B075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" r="5948" b="2223"/>
          <a:stretch/>
        </p:blipFill>
        <p:spPr>
          <a:xfrm>
            <a:off x="108511" y="2594112"/>
            <a:ext cx="5987489" cy="42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398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>Dixguel03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MECANISMOS DE PARTICIPACION </dc:title>
  <dc:creator>Personal</dc:creator>
  <cp:lastModifiedBy>juandavidcalderongiraldo1701@gmail.com</cp:lastModifiedBy>
  <cp:revision>69</cp:revision>
  <dcterms:created xsi:type="dcterms:W3CDTF">2021-09-28T13:37:07Z</dcterms:created>
  <dcterms:modified xsi:type="dcterms:W3CDTF">2022-12-26T19:36:56Z</dcterms:modified>
</cp:coreProperties>
</file>