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9"/>
  </p:notesMasterIdLst>
  <p:sldIdLst>
    <p:sldId id="267" r:id="rId2"/>
    <p:sldId id="274" r:id="rId3"/>
    <p:sldId id="287" r:id="rId4"/>
    <p:sldId id="279" r:id="rId5"/>
    <p:sldId id="276" r:id="rId6"/>
    <p:sldId id="278" r:id="rId7"/>
    <p:sldId id="282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FF"/>
    <a:srgbClr val="FF3399"/>
    <a:srgbClr val="FF00FF"/>
    <a:srgbClr val="FF99CC"/>
    <a:srgbClr val="FF6699"/>
    <a:srgbClr val="66FF66"/>
    <a:srgbClr val="FF33CC"/>
    <a:srgbClr val="00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7" autoAdjust="0"/>
    <p:restoredTop sz="94660"/>
  </p:normalViewPr>
  <p:slideViewPr>
    <p:cSldViewPr>
      <p:cViewPr varScale="1">
        <p:scale>
          <a:sx n="68" d="100"/>
          <a:sy n="68" d="100"/>
        </p:scale>
        <p:origin x="16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143F1C-F269-449F-A332-9F4269B77CF2}" type="doc">
      <dgm:prSet loTypeId="urn:microsoft.com/office/officeart/2005/8/layout/arrow3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C4322C3-882E-497D-ABDB-694A0F20BD6E}">
      <dgm:prSet phldrT="[Texto]" custT="1"/>
      <dgm:spPr>
        <a:ln>
          <a:solidFill>
            <a:srgbClr val="7030A0"/>
          </a:solidFill>
        </a:ln>
      </dgm:spPr>
      <dgm:t>
        <a:bodyPr/>
        <a:lstStyle/>
        <a:p>
          <a:pPr algn="just"/>
          <a:r>
            <a:rPr lang="es-ES" sz="2000" b="1" dirty="0">
              <a:solidFill>
                <a:srgbClr val="002060"/>
              </a:solidFill>
              <a:latin typeface="Century" panose="02040604050505020304" pitchFamily="18" charset="0"/>
            </a:rPr>
            <a:t>La Participación </a:t>
          </a:r>
          <a:r>
            <a:rPr lang="es-ES" sz="2000" dirty="0">
              <a:solidFill>
                <a:srgbClr val="002060"/>
              </a:solidFill>
              <a:latin typeface="Century" panose="02040604050505020304" pitchFamily="18" charset="0"/>
            </a:rPr>
            <a:t>C</a:t>
          </a:r>
          <a:r>
            <a:rPr lang="es-ES" sz="2000" b="1" dirty="0">
              <a:solidFill>
                <a:srgbClr val="002060"/>
              </a:solidFill>
              <a:latin typeface="Century" panose="02040604050505020304" pitchFamily="18" charset="0"/>
            </a:rPr>
            <a:t>omunitaria</a:t>
          </a:r>
          <a:r>
            <a:rPr lang="es-ES" sz="2000" dirty="0">
              <a:solidFill>
                <a:srgbClr val="002060"/>
              </a:solidFill>
              <a:latin typeface="Century" panose="02040604050505020304" pitchFamily="18" charset="0"/>
            </a:rPr>
            <a:t> es el derecho que tienen las organizaciones comunitarias (COPACOS, Asociaciones de Usuarios y Comités de Ética Hospitalaria) para participar en las decisiones de planeación, gestión, evaluación y veeduría en salud.</a:t>
          </a:r>
        </a:p>
      </dgm:t>
    </dgm:pt>
    <dgm:pt modelId="{B86E3086-8669-4649-8EE0-B13C54D8486E}" type="parTrans" cxnId="{A5A318F9-FB15-42BE-BA89-712F0349592C}">
      <dgm:prSet/>
      <dgm:spPr/>
      <dgm:t>
        <a:bodyPr/>
        <a:lstStyle/>
        <a:p>
          <a:endParaRPr lang="es-ES"/>
        </a:p>
      </dgm:t>
    </dgm:pt>
    <dgm:pt modelId="{DC5F9115-4FF8-46E3-B4BA-3D8EE87B5C81}" type="sibTrans" cxnId="{A5A318F9-FB15-42BE-BA89-712F0349592C}">
      <dgm:prSet/>
      <dgm:spPr/>
      <dgm:t>
        <a:bodyPr/>
        <a:lstStyle/>
        <a:p>
          <a:endParaRPr lang="es-ES"/>
        </a:p>
      </dgm:t>
    </dgm:pt>
    <dgm:pt modelId="{733C007D-5D43-4CD7-B7DB-9BF3C9EC5250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br>
            <a:rPr lang="es-ES" dirty="0"/>
          </a:br>
          <a:endParaRPr lang="es-ES" dirty="0"/>
        </a:p>
      </dgm:t>
    </dgm:pt>
    <dgm:pt modelId="{D7D6D3AD-400C-42A0-BDE3-6C0B83955C11}" type="sibTrans" cxnId="{3B0EFA85-FC70-4551-B82C-DF68DE72D9DF}">
      <dgm:prSet/>
      <dgm:spPr/>
      <dgm:t>
        <a:bodyPr/>
        <a:lstStyle/>
        <a:p>
          <a:endParaRPr lang="es-ES"/>
        </a:p>
      </dgm:t>
    </dgm:pt>
    <dgm:pt modelId="{4D7C7FBC-CD1C-42CC-91AA-3C44BD0B885C}" type="parTrans" cxnId="{3B0EFA85-FC70-4551-B82C-DF68DE72D9DF}">
      <dgm:prSet/>
      <dgm:spPr/>
      <dgm:t>
        <a:bodyPr/>
        <a:lstStyle/>
        <a:p>
          <a:endParaRPr lang="es-ES"/>
        </a:p>
      </dgm:t>
    </dgm:pt>
    <dgm:pt modelId="{4063D7BB-CF0C-44BA-BBCC-36F1E6842CE1}" type="pres">
      <dgm:prSet presAssocID="{97143F1C-F269-449F-A332-9F4269B77CF2}" presName="compositeShape" presStyleCnt="0">
        <dgm:presLayoutVars>
          <dgm:chMax val="2"/>
          <dgm:dir/>
          <dgm:resizeHandles val="exact"/>
        </dgm:presLayoutVars>
      </dgm:prSet>
      <dgm:spPr/>
    </dgm:pt>
    <dgm:pt modelId="{C124345E-EBB6-462D-A7CB-2CDF8ACA2611}" type="pres">
      <dgm:prSet presAssocID="{97143F1C-F269-449F-A332-9F4269B77CF2}" presName="divider" presStyleLbl="fgShp" presStyleIdx="0" presStyleCnt="1"/>
      <dgm:spPr/>
    </dgm:pt>
    <dgm:pt modelId="{605AB558-52EA-4CE1-B61B-1EB99AAA1E9D}" type="pres">
      <dgm:prSet presAssocID="{CC4322C3-882E-497D-ABDB-694A0F20BD6E}" presName="downArrow" presStyleLbl="node1" presStyleIdx="0" presStyleCnt="2" custLinFactNeighborX="-13906" custLinFactNeighborY="-8532"/>
      <dgm:spPr/>
    </dgm:pt>
    <dgm:pt modelId="{5FD1BF16-A163-41B0-8191-38094E6EFAA4}" type="pres">
      <dgm:prSet presAssocID="{CC4322C3-882E-497D-ABDB-694A0F20BD6E}" presName="downArrowText" presStyleLbl="revTx" presStyleIdx="0" presStyleCnt="2" custScaleX="171023" custScaleY="131080" custLinFactNeighborX="-158" custLinFactNeighborY="19319">
        <dgm:presLayoutVars>
          <dgm:bulletEnabled val="1"/>
        </dgm:presLayoutVars>
      </dgm:prSet>
      <dgm:spPr/>
    </dgm:pt>
    <dgm:pt modelId="{3AE82140-AC18-4ABB-B287-353D0B955977}" type="pres">
      <dgm:prSet presAssocID="{733C007D-5D43-4CD7-B7DB-9BF3C9EC5250}" presName="upArrow" presStyleLbl="node1" presStyleIdx="1" presStyleCnt="2" custLinFactNeighborX="1742" custLinFactNeighborY="9325"/>
      <dgm:spPr/>
    </dgm:pt>
    <dgm:pt modelId="{9D33CD2A-FEEF-4168-8C44-143C5091D252}" type="pres">
      <dgm:prSet presAssocID="{733C007D-5D43-4CD7-B7DB-9BF3C9EC5250}" presName="upArrowText" presStyleLbl="revTx" presStyleIdx="1" presStyleCnt="2" custScaleX="111364" custScaleY="92849" custLinFactNeighborX="-22491" custLinFactNeighborY="1840">
        <dgm:presLayoutVars>
          <dgm:bulletEnabled val="1"/>
        </dgm:presLayoutVars>
      </dgm:prSet>
      <dgm:spPr/>
    </dgm:pt>
  </dgm:ptLst>
  <dgm:cxnLst>
    <dgm:cxn modelId="{BD7F3F79-0807-4E5D-BAFC-4D8E7D35691C}" type="presOf" srcId="{733C007D-5D43-4CD7-B7DB-9BF3C9EC5250}" destId="{9D33CD2A-FEEF-4168-8C44-143C5091D252}" srcOrd="0" destOrd="0" presId="urn:microsoft.com/office/officeart/2005/8/layout/arrow3"/>
    <dgm:cxn modelId="{3B0EFA85-FC70-4551-B82C-DF68DE72D9DF}" srcId="{97143F1C-F269-449F-A332-9F4269B77CF2}" destId="{733C007D-5D43-4CD7-B7DB-9BF3C9EC5250}" srcOrd="1" destOrd="0" parTransId="{4D7C7FBC-CD1C-42CC-91AA-3C44BD0B885C}" sibTransId="{D7D6D3AD-400C-42A0-BDE3-6C0B83955C11}"/>
    <dgm:cxn modelId="{488BA7E8-5F4F-4F8B-8092-D56F37B2B129}" type="presOf" srcId="{97143F1C-F269-449F-A332-9F4269B77CF2}" destId="{4063D7BB-CF0C-44BA-BBCC-36F1E6842CE1}" srcOrd="0" destOrd="0" presId="urn:microsoft.com/office/officeart/2005/8/layout/arrow3"/>
    <dgm:cxn modelId="{A5A318F9-FB15-42BE-BA89-712F0349592C}" srcId="{97143F1C-F269-449F-A332-9F4269B77CF2}" destId="{CC4322C3-882E-497D-ABDB-694A0F20BD6E}" srcOrd="0" destOrd="0" parTransId="{B86E3086-8669-4649-8EE0-B13C54D8486E}" sibTransId="{DC5F9115-4FF8-46E3-B4BA-3D8EE87B5C81}"/>
    <dgm:cxn modelId="{C78D3DFB-0B77-4B51-A075-EDA7AC12BBCD}" type="presOf" srcId="{CC4322C3-882E-497D-ABDB-694A0F20BD6E}" destId="{5FD1BF16-A163-41B0-8191-38094E6EFAA4}" srcOrd="0" destOrd="0" presId="urn:microsoft.com/office/officeart/2005/8/layout/arrow3"/>
    <dgm:cxn modelId="{3D2C6FDC-FE87-4A16-8605-5FCF24FF3AC3}" type="presParOf" srcId="{4063D7BB-CF0C-44BA-BBCC-36F1E6842CE1}" destId="{C124345E-EBB6-462D-A7CB-2CDF8ACA2611}" srcOrd="0" destOrd="0" presId="urn:microsoft.com/office/officeart/2005/8/layout/arrow3"/>
    <dgm:cxn modelId="{6DD6ABB4-A13A-4E9C-B4BC-B986C2EEBA8A}" type="presParOf" srcId="{4063D7BB-CF0C-44BA-BBCC-36F1E6842CE1}" destId="{605AB558-52EA-4CE1-B61B-1EB99AAA1E9D}" srcOrd="1" destOrd="0" presId="urn:microsoft.com/office/officeart/2005/8/layout/arrow3"/>
    <dgm:cxn modelId="{35C949E7-1B33-4A70-B885-D4D55A1A7AD9}" type="presParOf" srcId="{4063D7BB-CF0C-44BA-BBCC-36F1E6842CE1}" destId="{5FD1BF16-A163-41B0-8191-38094E6EFAA4}" srcOrd="2" destOrd="0" presId="urn:microsoft.com/office/officeart/2005/8/layout/arrow3"/>
    <dgm:cxn modelId="{5680C2D5-6C97-40DC-BF50-1D130FE379C9}" type="presParOf" srcId="{4063D7BB-CF0C-44BA-BBCC-36F1E6842CE1}" destId="{3AE82140-AC18-4ABB-B287-353D0B955977}" srcOrd="3" destOrd="0" presId="urn:microsoft.com/office/officeart/2005/8/layout/arrow3"/>
    <dgm:cxn modelId="{4AF7A034-CD5E-4BF9-BC83-BB3464FE0DDC}" type="presParOf" srcId="{4063D7BB-CF0C-44BA-BBCC-36F1E6842CE1}" destId="{9D33CD2A-FEEF-4168-8C44-143C5091D25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1138F3-06B9-45A3-9BC4-F28E94E0404C}" type="doc">
      <dgm:prSet loTypeId="urn:microsoft.com/office/officeart/2005/8/layout/hierarchy2" loCatId="hierarchy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BE8A966-AC88-4704-8DE5-DC7C93257570}">
      <dgm:prSet phldrT="[Texto]" custT="1"/>
      <dgm:spPr/>
      <dgm:t>
        <a:bodyPr/>
        <a:lstStyle/>
        <a:p>
          <a:pPr algn="ctr"/>
          <a:r>
            <a:rPr lang="es-ES" sz="2600" dirty="0">
              <a:latin typeface="Aparajita" panose="020B0604020202020204" pitchFamily="34" charset="0"/>
              <a:cs typeface="Aparajita" panose="020B0604020202020204" pitchFamily="34" charset="0"/>
            </a:rPr>
            <a:t>MECANISMOS DE PARTICIPACIÓN COMUNITARIA</a:t>
          </a:r>
        </a:p>
      </dgm:t>
    </dgm:pt>
    <dgm:pt modelId="{34BF66D5-D6D6-4943-AA69-1FE8E698CCFA}" type="parTrans" cxnId="{4FD695D4-F052-41E9-9B4D-CC897B60C687}">
      <dgm:prSet/>
      <dgm:spPr/>
      <dgm:t>
        <a:bodyPr/>
        <a:lstStyle/>
        <a:p>
          <a:endParaRPr lang="es-ES"/>
        </a:p>
      </dgm:t>
    </dgm:pt>
    <dgm:pt modelId="{F60C200A-8B68-4EC5-A0B0-3CDC6892265C}" type="sibTrans" cxnId="{4FD695D4-F052-41E9-9B4D-CC897B60C687}">
      <dgm:prSet/>
      <dgm:spPr/>
      <dgm:t>
        <a:bodyPr/>
        <a:lstStyle/>
        <a:p>
          <a:endParaRPr lang="es-ES"/>
        </a:p>
      </dgm:t>
    </dgm:pt>
    <dgm:pt modelId="{D920183F-5C7C-4572-B98A-7301F5650DD7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2800" dirty="0">
              <a:latin typeface="Aparajita" panose="020B0604020202020204" pitchFamily="34" charset="0"/>
              <a:cs typeface="Aparajita" panose="020B0604020202020204" pitchFamily="34" charset="0"/>
            </a:rPr>
            <a:t>Comités de Participación Comunitaria </a:t>
          </a:r>
          <a:r>
            <a:rPr lang="es-ES" sz="2800" b="1" dirty="0">
              <a:latin typeface="Aparajita" panose="020B0604020202020204" pitchFamily="34" charset="0"/>
              <a:cs typeface="Aparajita" panose="020B0604020202020204" pitchFamily="34" charset="0"/>
            </a:rPr>
            <a:t>COPACOS</a:t>
          </a:r>
        </a:p>
      </dgm:t>
    </dgm:pt>
    <dgm:pt modelId="{72E4254A-A2C8-41CE-83C8-079EA52A4657}" type="parTrans" cxnId="{F82B9C4C-062D-4DD8-A5BB-0E31FEC0A044}">
      <dgm:prSet/>
      <dgm:spPr/>
      <dgm:t>
        <a:bodyPr/>
        <a:lstStyle/>
        <a:p>
          <a:endParaRPr lang="es-ES"/>
        </a:p>
      </dgm:t>
    </dgm:pt>
    <dgm:pt modelId="{A8338192-E85F-408B-B038-FA53559020CA}" type="sibTrans" cxnId="{F82B9C4C-062D-4DD8-A5BB-0E31FEC0A044}">
      <dgm:prSet/>
      <dgm:spPr/>
      <dgm:t>
        <a:bodyPr/>
        <a:lstStyle/>
        <a:p>
          <a:endParaRPr lang="es-ES"/>
        </a:p>
      </dgm:t>
    </dgm:pt>
    <dgm:pt modelId="{AF9A2D24-B3C5-4944-9CEF-C4DD67CB7721}">
      <dgm:prSet phldrT="[Texto]" custT="1"/>
      <dgm:spPr/>
      <dgm:t>
        <a:bodyPr/>
        <a:lstStyle/>
        <a:p>
          <a:r>
            <a:rPr lang="es-ES" sz="3200" dirty="0">
              <a:latin typeface="Aparajita" panose="020B0604020202020204" pitchFamily="34" charset="0"/>
              <a:cs typeface="Aparajita" panose="020B0604020202020204" pitchFamily="34" charset="0"/>
            </a:rPr>
            <a:t>Alianzas y Asociaciones de Usuarios</a:t>
          </a:r>
        </a:p>
      </dgm:t>
    </dgm:pt>
    <dgm:pt modelId="{E49E6E91-B67B-47A9-92D4-C10B7A869B95}" type="parTrans" cxnId="{0B676E05-8383-4CA4-B593-BA58DBD412B2}">
      <dgm:prSet/>
      <dgm:spPr/>
      <dgm:t>
        <a:bodyPr/>
        <a:lstStyle/>
        <a:p>
          <a:endParaRPr lang="es-ES"/>
        </a:p>
      </dgm:t>
    </dgm:pt>
    <dgm:pt modelId="{B6D5A38A-2E9D-43C0-839D-46FF687C0131}" type="sibTrans" cxnId="{0B676E05-8383-4CA4-B593-BA58DBD412B2}">
      <dgm:prSet/>
      <dgm:spPr/>
      <dgm:t>
        <a:bodyPr/>
        <a:lstStyle/>
        <a:p>
          <a:endParaRPr lang="es-ES"/>
        </a:p>
      </dgm:t>
    </dgm:pt>
    <dgm:pt modelId="{129F73D9-BC2D-4E66-A4FF-C3E598DCE060}">
      <dgm:prSet phldrT="[Texto]" custT="1"/>
      <dgm:spPr/>
      <dgm:t>
        <a:bodyPr/>
        <a:lstStyle/>
        <a:p>
          <a:r>
            <a:rPr lang="es-ES" sz="3200" dirty="0">
              <a:latin typeface="Aparajita" panose="020B0604020202020204" pitchFamily="34" charset="0"/>
              <a:cs typeface="Aparajita" panose="020B0604020202020204" pitchFamily="34" charset="0"/>
            </a:rPr>
            <a:t>Comités de Ética Hospitalaria</a:t>
          </a:r>
        </a:p>
      </dgm:t>
    </dgm:pt>
    <dgm:pt modelId="{8BE8A078-74A3-4C83-90A3-4DECCFAD267F}" type="parTrans" cxnId="{0565F64F-0F62-4C6D-B9D1-2512D4E7BF0B}">
      <dgm:prSet/>
      <dgm:spPr/>
      <dgm:t>
        <a:bodyPr/>
        <a:lstStyle/>
        <a:p>
          <a:endParaRPr lang="es-ES"/>
        </a:p>
      </dgm:t>
    </dgm:pt>
    <dgm:pt modelId="{A988A01D-8BD7-4B07-B6FB-AF48A5758AFC}" type="sibTrans" cxnId="{0565F64F-0F62-4C6D-B9D1-2512D4E7BF0B}">
      <dgm:prSet/>
      <dgm:spPr/>
      <dgm:t>
        <a:bodyPr/>
        <a:lstStyle/>
        <a:p>
          <a:endParaRPr lang="es-ES"/>
        </a:p>
      </dgm:t>
    </dgm:pt>
    <dgm:pt modelId="{D0B63D55-7DED-4992-BED4-07BD640F95BE}" type="pres">
      <dgm:prSet presAssocID="{8F1138F3-06B9-45A3-9BC4-F28E94E0404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D3E8797-FA08-4883-9877-88B4148E9161}" type="pres">
      <dgm:prSet presAssocID="{6BE8A966-AC88-4704-8DE5-DC7C93257570}" presName="root1" presStyleCnt="0"/>
      <dgm:spPr/>
    </dgm:pt>
    <dgm:pt modelId="{4A673CED-172B-435A-8274-A66F6DE39573}" type="pres">
      <dgm:prSet presAssocID="{6BE8A966-AC88-4704-8DE5-DC7C93257570}" presName="LevelOneTextNode" presStyleLbl="node0" presStyleIdx="0" presStyleCnt="1">
        <dgm:presLayoutVars>
          <dgm:chPref val="3"/>
        </dgm:presLayoutVars>
      </dgm:prSet>
      <dgm:spPr/>
    </dgm:pt>
    <dgm:pt modelId="{60258327-CD59-42A6-9218-A3981A5CA7F5}" type="pres">
      <dgm:prSet presAssocID="{6BE8A966-AC88-4704-8DE5-DC7C93257570}" presName="level2hierChild" presStyleCnt="0"/>
      <dgm:spPr/>
    </dgm:pt>
    <dgm:pt modelId="{0457A558-989E-498B-AF83-5C2C6F771027}" type="pres">
      <dgm:prSet presAssocID="{72E4254A-A2C8-41CE-83C8-079EA52A4657}" presName="conn2-1" presStyleLbl="parChTrans1D2" presStyleIdx="0" presStyleCnt="3"/>
      <dgm:spPr/>
    </dgm:pt>
    <dgm:pt modelId="{11B16563-1C4B-4527-B2F7-E6225FD60743}" type="pres">
      <dgm:prSet presAssocID="{72E4254A-A2C8-41CE-83C8-079EA52A4657}" presName="connTx" presStyleLbl="parChTrans1D2" presStyleIdx="0" presStyleCnt="3"/>
      <dgm:spPr/>
    </dgm:pt>
    <dgm:pt modelId="{B47F28CB-A35A-4AB8-B878-9AAB0980DFFE}" type="pres">
      <dgm:prSet presAssocID="{D920183F-5C7C-4572-B98A-7301F5650DD7}" presName="root2" presStyleCnt="0"/>
      <dgm:spPr/>
    </dgm:pt>
    <dgm:pt modelId="{FF36F5DE-7312-4CDC-BDB7-E73B6EDDB514}" type="pres">
      <dgm:prSet presAssocID="{D920183F-5C7C-4572-B98A-7301F5650DD7}" presName="LevelTwoTextNode" presStyleLbl="node2" presStyleIdx="0" presStyleCnt="3" custScaleX="123335">
        <dgm:presLayoutVars>
          <dgm:chPref val="3"/>
        </dgm:presLayoutVars>
      </dgm:prSet>
      <dgm:spPr/>
    </dgm:pt>
    <dgm:pt modelId="{DF67651B-3AE2-43BD-B6CC-F4A0ACBB0053}" type="pres">
      <dgm:prSet presAssocID="{D920183F-5C7C-4572-B98A-7301F5650DD7}" presName="level3hierChild" presStyleCnt="0"/>
      <dgm:spPr/>
    </dgm:pt>
    <dgm:pt modelId="{AAE6E79C-8A6A-4B20-BDD9-B0F102E609E5}" type="pres">
      <dgm:prSet presAssocID="{E49E6E91-B67B-47A9-92D4-C10B7A869B95}" presName="conn2-1" presStyleLbl="parChTrans1D2" presStyleIdx="1" presStyleCnt="3"/>
      <dgm:spPr/>
    </dgm:pt>
    <dgm:pt modelId="{C899F9A3-D432-4D6F-BDDF-1F58F04CCABB}" type="pres">
      <dgm:prSet presAssocID="{E49E6E91-B67B-47A9-92D4-C10B7A869B95}" presName="connTx" presStyleLbl="parChTrans1D2" presStyleIdx="1" presStyleCnt="3"/>
      <dgm:spPr/>
    </dgm:pt>
    <dgm:pt modelId="{F672188E-D793-493E-87A0-276C35DC1A71}" type="pres">
      <dgm:prSet presAssocID="{AF9A2D24-B3C5-4944-9CEF-C4DD67CB7721}" presName="root2" presStyleCnt="0"/>
      <dgm:spPr/>
    </dgm:pt>
    <dgm:pt modelId="{29E60F34-2263-4089-939D-14ABC1E1C6ED}" type="pres">
      <dgm:prSet presAssocID="{AF9A2D24-B3C5-4944-9CEF-C4DD67CB7721}" presName="LevelTwoTextNode" presStyleLbl="node2" presStyleIdx="1" presStyleCnt="3" custScaleX="115995">
        <dgm:presLayoutVars>
          <dgm:chPref val="3"/>
        </dgm:presLayoutVars>
      </dgm:prSet>
      <dgm:spPr/>
    </dgm:pt>
    <dgm:pt modelId="{409D727C-5C72-4953-B220-41EE424D1E7C}" type="pres">
      <dgm:prSet presAssocID="{AF9A2D24-B3C5-4944-9CEF-C4DD67CB7721}" presName="level3hierChild" presStyleCnt="0"/>
      <dgm:spPr/>
    </dgm:pt>
    <dgm:pt modelId="{91ECE112-C7E3-444B-A6AF-8ECBC5AED710}" type="pres">
      <dgm:prSet presAssocID="{8BE8A078-74A3-4C83-90A3-4DECCFAD267F}" presName="conn2-1" presStyleLbl="parChTrans1D2" presStyleIdx="2" presStyleCnt="3"/>
      <dgm:spPr/>
    </dgm:pt>
    <dgm:pt modelId="{D2C36008-BCE7-4339-8162-D1F32B2A7DC5}" type="pres">
      <dgm:prSet presAssocID="{8BE8A078-74A3-4C83-90A3-4DECCFAD267F}" presName="connTx" presStyleLbl="parChTrans1D2" presStyleIdx="2" presStyleCnt="3"/>
      <dgm:spPr/>
    </dgm:pt>
    <dgm:pt modelId="{F96D0A30-81C8-429B-BF6C-33576F1FAB36}" type="pres">
      <dgm:prSet presAssocID="{129F73D9-BC2D-4E66-A4FF-C3E598DCE060}" presName="root2" presStyleCnt="0"/>
      <dgm:spPr/>
    </dgm:pt>
    <dgm:pt modelId="{F5BE413A-757B-4C34-BCC8-C5929AC9EF0D}" type="pres">
      <dgm:prSet presAssocID="{129F73D9-BC2D-4E66-A4FF-C3E598DCE060}" presName="LevelTwoTextNode" presStyleLbl="node2" presStyleIdx="2" presStyleCnt="3" custScaleX="115995">
        <dgm:presLayoutVars>
          <dgm:chPref val="3"/>
        </dgm:presLayoutVars>
      </dgm:prSet>
      <dgm:spPr/>
    </dgm:pt>
    <dgm:pt modelId="{BFDA2F90-BE5E-4559-B46F-11F63D6A2C99}" type="pres">
      <dgm:prSet presAssocID="{129F73D9-BC2D-4E66-A4FF-C3E598DCE060}" presName="level3hierChild" presStyleCnt="0"/>
      <dgm:spPr/>
    </dgm:pt>
  </dgm:ptLst>
  <dgm:cxnLst>
    <dgm:cxn modelId="{0B676E05-8383-4CA4-B593-BA58DBD412B2}" srcId="{6BE8A966-AC88-4704-8DE5-DC7C93257570}" destId="{AF9A2D24-B3C5-4944-9CEF-C4DD67CB7721}" srcOrd="1" destOrd="0" parTransId="{E49E6E91-B67B-47A9-92D4-C10B7A869B95}" sibTransId="{B6D5A38A-2E9D-43C0-839D-46FF687C0131}"/>
    <dgm:cxn modelId="{6F8CDD08-A346-4155-929A-7418C18D79A1}" type="presOf" srcId="{E49E6E91-B67B-47A9-92D4-C10B7A869B95}" destId="{C899F9A3-D432-4D6F-BDDF-1F58F04CCABB}" srcOrd="1" destOrd="0" presId="urn:microsoft.com/office/officeart/2005/8/layout/hierarchy2"/>
    <dgm:cxn modelId="{9D715F17-4563-4ACC-B195-BDDE9CDA83F6}" type="presOf" srcId="{8BE8A078-74A3-4C83-90A3-4DECCFAD267F}" destId="{D2C36008-BCE7-4339-8162-D1F32B2A7DC5}" srcOrd="1" destOrd="0" presId="urn:microsoft.com/office/officeart/2005/8/layout/hierarchy2"/>
    <dgm:cxn modelId="{F8A09B2F-21DE-4D12-BAC2-40E555C1D751}" type="presOf" srcId="{6BE8A966-AC88-4704-8DE5-DC7C93257570}" destId="{4A673CED-172B-435A-8274-A66F6DE39573}" srcOrd="0" destOrd="0" presId="urn:microsoft.com/office/officeart/2005/8/layout/hierarchy2"/>
    <dgm:cxn modelId="{AC8B455E-2865-4185-982E-FA98B9D77480}" type="presOf" srcId="{72E4254A-A2C8-41CE-83C8-079EA52A4657}" destId="{11B16563-1C4B-4527-B2F7-E6225FD60743}" srcOrd="1" destOrd="0" presId="urn:microsoft.com/office/officeart/2005/8/layout/hierarchy2"/>
    <dgm:cxn modelId="{90807B6C-E3AE-4CD8-8DF6-91CB525B8839}" type="presOf" srcId="{8BE8A078-74A3-4C83-90A3-4DECCFAD267F}" destId="{91ECE112-C7E3-444B-A6AF-8ECBC5AED710}" srcOrd="0" destOrd="0" presId="urn:microsoft.com/office/officeart/2005/8/layout/hierarchy2"/>
    <dgm:cxn modelId="{F82B9C4C-062D-4DD8-A5BB-0E31FEC0A044}" srcId="{6BE8A966-AC88-4704-8DE5-DC7C93257570}" destId="{D920183F-5C7C-4572-B98A-7301F5650DD7}" srcOrd="0" destOrd="0" parTransId="{72E4254A-A2C8-41CE-83C8-079EA52A4657}" sibTransId="{A8338192-E85F-408B-B038-FA53559020CA}"/>
    <dgm:cxn modelId="{0565F64F-0F62-4C6D-B9D1-2512D4E7BF0B}" srcId="{6BE8A966-AC88-4704-8DE5-DC7C93257570}" destId="{129F73D9-BC2D-4E66-A4FF-C3E598DCE060}" srcOrd="2" destOrd="0" parTransId="{8BE8A078-74A3-4C83-90A3-4DECCFAD267F}" sibTransId="{A988A01D-8BD7-4B07-B6FB-AF48A5758AFC}"/>
    <dgm:cxn modelId="{BEC75371-0F74-41FF-A686-5568517D7ADE}" type="presOf" srcId="{129F73D9-BC2D-4E66-A4FF-C3E598DCE060}" destId="{F5BE413A-757B-4C34-BCC8-C5929AC9EF0D}" srcOrd="0" destOrd="0" presId="urn:microsoft.com/office/officeart/2005/8/layout/hierarchy2"/>
    <dgm:cxn modelId="{99F90277-6CDC-4863-87A2-12F0EBB0E2E9}" type="presOf" srcId="{AF9A2D24-B3C5-4944-9CEF-C4DD67CB7721}" destId="{29E60F34-2263-4089-939D-14ABC1E1C6ED}" srcOrd="0" destOrd="0" presId="urn:microsoft.com/office/officeart/2005/8/layout/hierarchy2"/>
    <dgm:cxn modelId="{4A20D980-1D04-4CA9-8BB7-B265C753D67A}" type="presOf" srcId="{D920183F-5C7C-4572-B98A-7301F5650DD7}" destId="{FF36F5DE-7312-4CDC-BDB7-E73B6EDDB514}" srcOrd="0" destOrd="0" presId="urn:microsoft.com/office/officeart/2005/8/layout/hierarchy2"/>
    <dgm:cxn modelId="{C6800886-78A1-420D-8FF0-8FC2AF9891B5}" type="presOf" srcId="{E49E6E91-B67B-47A9-92D4-C10B7A869B95}" destId="{AAE6E79C-8A6A-4B20-BDD9-B0F102E609E5}" srcOrd="0" destOrd="0" presId="urn:microsoft.com/office/officeart/2005/8/layout/hierarchy2"/>
    <dgm:cxn modelId="{E5B684AD-A9AC-4EEF-B24B-D3CBD6E529DD}" type="presOf" srcId="{8F1138F3-06B9-45A3-9BC4-F28E94E0404C}" destId="{D0B63D55-7DED-4992-BED4-07BD640F95BE}" srcOrd="0" destOrd="0" presId="urn:microsoft.com/office/officeart/2005/8/layout/hierarchy2"/>
    <dgm:cxn modelId="{701F01B6-7BB0-4E4B-9BCF-4B008CC3777F}" type="presOf" srcId="{72E4254A-A2C8-41CE-83C8-079EA52A4657}" destId="{0457A558-989E-498B-AF83-5C2C6F771027}" srcOrd="0" destOrd="0" presId="urn:microsoft.com/office/officeart/2005/8/layout/hierarchy2"/>
    <dgm:cxn modelId="{4FD695D4-F052-41E9-9B4D-CC897B60C687}" srcId="{8F1138F3-06B9-45A3-9BC4-F28E94E0404C}" destId="{6BE8A966-AC88-4704-8DE5-DC7C93257570}" srcOrd="0" destOrd="0" parTransId="{34BF66D5-D6D6-4943-AA69-1FE8E698CCFA}" sibTransId="{F60C200A-8B68-4EC5-A0B0-3CDC6892265C}"/>
    <dgm:cxn modelId="{3A47AC5F-FC18-41AF-A686-F487C4573A7D}" type="presParOf" srcId="{D0B63D55-7DED-4992-BED4-07BD640F95BE}" destId="{AD3E8797-FA08-4883-9877-88B4148E9161}" srcOrd="0" destOrd="0" presId="urn:microsoft.com/office/officeart/2005/8/layout/hierarchy2"/>
    <dgm:cxn modelId="{E8C86FE8-D411-4918-AEF0-F71679D2D689}" type="presParOf" srcId="{AD3E8797-FA08-4883-9877-88B4148E9161}" destId="{4A673CED-172B-435A-8274-A66F6DE39573}" srcOrd="0" destOrd="0" presId="urn:microsoft.com/office/officeart/2005/8/layout/hierarchy2"/>
    <dgm:cxn modelId="{762EF3F1-6519-46F7-9FF3-3242752AE825}" type="presParOf" srcId="{AD3E8797-FA08-4883-9877-88B4148E9161}" destId="{60258327-CD59-42A6-9218-A3981A5CA7F5}" srcOrd="1" destOrd="0" presId="urn:microsoft.com/office/officeart/2005/8/layout/hierarchy2"/>
    <dgm:cxn modelId="{7D266C3F-7148-43A6-8EF8-36FF9B0ED86A}" type="presParOf" srcId="{60258327-CD59-42A6-9218-A3981A5CA7F5}" destId="{0457A558-989E-498B-AF83-5C2C6F771027}" srcOrd="0" destOrd="0" presId="urn:microsoft.com/office/officeart/2005/8/layout/hierarchy2"/>
    <dgm:cxn modelId="{390D230C-60D1-424E-90FE-E82F21624158}" type="presParOf" srcId="{0457A558-989E-498B-AF83-5C2C6F771027}" destId="{11B16563-1C4B-4527-B2F7-E6225FD60743}" srcOrd="0" destOrd="0" presId="urn:microsoft.com/office/officeart/2005/8/layout/hierarchy2"/>
    <dgm:cxn modelId="{6EFF9E4C-CCF1-4820-B56C-CC53F8377F14}" type="presParOf" srcId="{60258327-CD59-42A6-9218-A3981A5CA7F5}" destId="{B47F28CB-A35A-4AB8-B878-9AAB0980DFFE}" srcOrd="1" destOrd="0" presId="urn:microsoft.com/office/officeart/2005/8/layout/hierarchy2"/>
    <dgm:cxn modelId="{B94508CB-50CC-4EBF-80C0-B2267B9CA838}" type="presParOf" srcId="{B47F28CB-A35A-4AB8-B878-9AAB0980DFFE}" destId="{FF36F5DE-7312-4CDC-BDB7-E73B6EDDB514}" srcOrd="0" destOrd="0" presId="urn:microsoft.com/office/officeart/2005/8/layout/hierarchy2"/>
    <dgm:cxn modelId="{3C2C77A1-6F27-4A2C-94D2-36791D76953C}" type="presParOf" srcId="{B47F28CB-A35A-4AB8-B878-9AAB0980DFFE}" destId="{DF67651B-3AE2-43BD-B6CC-F4A0ACBB0053}" srcOrd="1" destOrd="0" presId="urn:microsoft.com/office/officeart/2005/8/layout/hierarchy2"/>
    <dgm:cxn modelId="{0428545D-63AE-4596-AD4A-D2D0458D67F3}" type="presParOf" srcId="{60258327-CD59-42A6-9218-A3981A5CA7F5}" destId="{AAE6E79C-8A6A-4B20-BDD9-B0F102E609E5}" srcOrd="2" destOrd="0" presId="urn:microsoft.com/office/officeart/2005/8/layout/hierarchy2"/>
    <dgm:cxn modelId="{7B54062C-CD7E-4211-82F0-4428EFE0ADF0}" type="presParOf" srcId="{AAE6E79C-8A6A-4B20-BDD9-B0F102E609E5}" destId="{C899F9A3-D432-4D6F-BDDF-1F58F04CCABB}" srcOrd="0" destOrd="0" presId="urn:microsoft.com/office/officeart/2005/8/layout/hierarchy2"/>
    <dgm:cxn modelId="{4E6CCF43-19D9-4D29-9509-26D6454BDB61}" type="presParOf" srcId="{60258327-CD59-42A6-9218-A3981A5CA7F5}" destId="{F672188E-D793-493E-87A0-276C35DC1A71}" srcOrd="3" destOrd="0" presId="urn:microsoft.com/office/officeart/2005/8/layout/hierarchy2"/>
    <dgm:cxn modelId="{113EB807-0147-4B2C-A5AC-DCFF2CFA7BCA}" type="presParOf" srcId="{F672188E-D793-493E-87A0-276C35DC1A71}" destId="{29E60F34-2263-4089-939D-14ABC1E1C6ED}" srcOrd="0" destOrd="0" presId="urn:microsoft.com/office/officeart/2005/8/layout/hierarchy2"/>
    <dgm:cxn modelId="{18C1141C-A037-4BA1-9ECB-69DB3092A4B7}" type="presParOf" srcId="{F672188E-D793-493E-87A0-276C35DC1A71}" destId="{409D727C-5C72-4953-B220-41EE424D1E7C}" srcOrd="1" destOrd="0" presId="urn:microsoft.com/office/officeart/2005/8/layout/hierarchy2"/>
    <dgm:cxn modelId="{3FD36741-3197-4E34-B6D4-CF99C96FD046}" type="presParOf" srcId="{60258327-CD59-42A6-9218-A3981A5CA7F5}" destId="{91ECE112-C7E3-444B-A6AF-8ECBC5AED710}" srcOrd="4" destOrd="0" presId="urn:microsoft.com/office/officeart/2005/8/layout/hierarchy2"/>
    <dgm:cxn modelId="{81ECF8FC-B020-475D-860C-B9B4AC332726}" type="presParOf" srcId="{91ECE112-C7E3-444B-A6AF-8ECBC5AED710}" destId="{D2C36008-BCE7-4339-8162-D1F32B2A7DC5}" srcOrd="0" destOrd="0" presId="urn:microsoft.com/office/officeart/2005/8/layout/hierarchy2"/>
    <dgm:cxn modelId="{C228CCDD-663F-4139-A8E9-37D6F665ADDD}" type="presParOf" srcId="{60258327-CD59-42A6-9218-A3981A5CA7F5}" destId="{F96D0A30-81C8-429B-BF6C-33576F1FAB36}" srcOrd="5" destOrd="0" presId="urn:microsoft.com/office/officeart/2005/8/layout/hierarchy2"/>
    <dgm:cxn modelId="{B8992A23-D0D5-4EB6-9D31-34352B7F384A}" type="presParOf" srcId="{F96D0A30-81C8-429B-BF6C-33576F1FAB36}" destId="{F5BE413A-757B-4C34-BCC8-C5929AC9EF0D}" srcOrd="0" destOrd="0" presId="urn:microsoft.com/office/officeart/2005/8/layout/hierarchy2"/>
    <dgm:cxn modelId="{49D846F3-CCD7-4210-805C-9701D3EA363A}" type="presParOf" srcId="{F96D0A30-81C8-429B-BF6C-33576F1FAB36}" destId="{BFDA2F90-BE5E-4559-B46F-11F63D6A2C9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1138F3-06B9-45A3-9BC4-F28E94E0404C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6BE8A966-AC88-4704-8DE5-DC7C93257570}">
      <dgm:prSet phldrT="[Texto]" custT="1"/>
      <dgm:spPr/>
      <dgm:t>
        <a:bodyPr/>
        <a:lstStyle/>
        <a:p>
          <a:pPr algn="ctr"/>
          <a:r>
            <a:rPr lang="es-ES" sz="2600" b="1" dirty="0">
              <a:latin typeface="Aparajita" panose="020B0604020202020204" pitchFamily="34" charset="0"/>
              <a:cs typeface="Aparajita" panose="020B0604020202020204" pitchFamily="34" charset="0"/>
            </a:rPr>
            <a:t>FUNCIONES DEL COPACO</a:t>
          </a:r>
        </a:p>
      </dgm:t>
    </dgm:pt>
    <dgm:pt modelId="{34BF66D5-D6D6-4943-AA69-1FE8E698CCFA}" type="parTrans" cxnId="{4FD695D4-F052-41E9-9B4D-CC897B60C687}">
      <dgm:prSet/>
      <dgm:spPr/>
      <dgm:t>
        <a:bodyPr/>
        <a:lstStyle/>
        <a:p>
          <a:endParaRPr lang="es-ES"/>
        </a:p>
      </dgm:t>
    </dgm:pt>
    <dgm:pt modelId="{F60C200A-8B68-4EC5-A0B0-3CDC6892265C}" type="sibTrans" cxnId="{4FD695D4-F052-41E9-9B4D-CC897B60C687}">
      <dgm:prSet/>
      <dgm:spPr/>
      <dgm:t>
        <a:bodyPr/>
        <a:lstStyle/>
        <a:p>
          <a:endParaRPr lang="es-ES"/>
        </a:p>
      </dgm:t>
    </dgm:pt>
    <dgm:pt modelId="{D920183F-5C7C-4572-B98A-7301F5650DD7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Proponer y participar prioritariamente en los programas de atención preventiva, familiar extrahospitalaria y de control del medio ambiente</a:t>
          </a:r>
          <a:endParaRPr lang="es-E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E4254A-A2C8-41CE-83C8-079EA52A4657}" type="parTrans" cxnId="{F82B9C4C-062D-4DD8-A5BB-0E31FEC0A044}">
      <dgm:prSet/>
      <dgm:spPr/>
      <dgm:t>
        <a:bodyPr/>
        <a:lstStyle/>
        <a:p>
          <a:endParaRPr lang="es-ES"/>
        </a:p>
      </dgm:t>
    </dgm:pt>
    <dgm:pt modelId="{A8338192-E85F-408B-B038-FA53559020CA}" type="sibTrans" cxnId="{F82B9C4C-062D-4DD8-A5BB-0E31FEC0A044}">
      <dgm:prSet/>
      <dgm:spPr/>
      <dgm:t>
        <a:bodyPr/>
        <a:lstStyle/>
        <a:p>
          <a:endParaRPr lang="es-ES"/>
        </a:p>
      </dgm:t>
    </dgm:pt>
    <dgm:pt modelId="{AF9A2D24-B3C5-4944-9CEF-C4DD67CB7721}">
      <dgm:prSet phldrT="[Texto]" custT="1"/>
      <dgm:spPr/>
      <dgm:t>
        <a:bodyPr/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Verificar que los recursos provenientes de las   diferentes fuentes de financiamiento se   administren adecuadamente </a:t>
          </a:r>
        </a:p>
      </dgm:t>
    </dgm:pt>
    <dgm:pt modelId="{E49E6E91-B67B-47A9-92D4-C10B7A869B95}" type="parTrans" cxnId="{0B676E05-8383-4CA4-B593-BA58DBD412B2}">
      <dgm:prSet/>
      <dgm:spPr/>
      <dgm:t>
        <a:bodyPr/>
        <a:lstStyle/>
        <a:p>
          <a:endParaRPr lang="es-ES"/>
        </a:p>
      </dgm:t>
    </dgm:pt>
    <dgm:pt modelId="{B6D5A38A-2E9D-43C0-839D-46FF687C0131}" type="sibTrans" cxnId="{0B676E05-8383-4CA4-B593-BA58DBD412B2}">
      <dgm:prSet/>
      <dgm:spPr/>
      <dgm:t>
        <a:bodyPr/>
        <a:lstStyle/>
        <a:p>
          <a:endParaRPr lang="es-ES"/>
        </a:p>
      </dgm:t>
    </dgm:pt>
    <dgm:pt modelId="{129F73D9-BC2D-4E66-A4FF-C3E598DCE060}">
      <dgm:prSet phldrT="[Texto]" custT="1"/>
      <dgm:spPr/>
      <dgm:t>
        <a:bodyPr/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Gestionar la inclusión de planes, programas y proyectos en el Plan de Desarrollo</a:t>
          </a:r>
        </a:p>
      </dgm:t>
    </dgm:pt>
    <dgm:pt modelId="{8BE8A078-74A3-4C83-90A3-4DECCFAD267F}" type="parTrans" cxnId="{0565F64F-0F62-4C6D-B9D1-2512D4E7BF0B}">
      <dgm:prSet/>
      <dgm:spPr/>
      <dgm:t>
        <a:bodyPr/>
        <a:lstStyle/>
        <a:p>
          <a:endParaRPr lang="es-ES"/>
        </a:p>
      </dgm:t>
    </dgm:pt>
    <dgm:pt modelId="{A988A01D-8BD7-4B07-B6FB-AF48A5758AFC}" type="sibTrans" cxnId="{0565F64F-0F62-4C6D-B9D1-2512D4E7BF0B}">
      <dgm:prSet/>
      <dgm:spPr/>
      <dgm:t>
        <a:bodyPr/>
        <a:lstStyle/>
        <a:p>
          <a:endParaRPr lang="es-ES"/>
        </a:p>
      </dgm:t>
    </dgm:pt>
    <dgm:pt modelId="{25358EF3-CFA5-4AA9-A540-193ADC1C601A}" type="pres">
      <dgm:prSet presAssocID="{8F1138F3-06B9-45A3-9BC4-F28E94E0404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7448508-8102-41BA-A522-FC2E4780AEA7}" type="pres">
      <dgm:prSet presAssocID="{6BE8A966-AC88-4704-8DE5-DC7C93257570}" presName="root1" presStyleCnt="0"/>
      <dgm:spPr/>
    </dgm:pt>
    <dgm:pt modelId="{18860382-C4F4-492F-9316-BC2F799856C4}" type="pres">
      <dgm:prSet presAssocID="{6BE8A966-AC88-4704-8DE5-DC7C93257570}" presName="LevelOneTextNode" presStyleLbl="node0" presStyleIdx="0" presStyleCnt="1">
        <dgm:presLayoutVars>
          <dgm:chPref val="3"/>
        </dgm:presLayoutVars>
      </dgm:prSet>
      <dgm:spPr/>
    </dgm:pt>
    <dgm:pt modelId="{C0A44A3C-A2BB-48AD-8768-DD7251B64970}" type="pres">
      <dgm:prSet presAssocID="{6BE8A966-AC88-4704-8DE5-DC7C93257570}" presName="level2hierChild" presStyleCnt="0"/>
      <dgm:spPr/>
    </dgm:pt>
    <dgm:pt modelId="{95AFAF98-3082-4680-AA11-83F34B3D1937}" type="pres">
      <dgm:prSet presAssocID="{72E4254A-A2C8-41CE-83C8-079EA52A4657}" presName="conn2-1" presStyleLbl="parChTrans1D2" presStyleIdx="0" presStyleCnt="3"/>
      <dgm:spPr/>
    </dgm:pt>
    <dgm:pt modelId="{AB00A18B-EB7C-4DB6-A51C-79702FD8FF8F}" type="pres">
      <dgm:prSet presAssocID="{72E4254A-A2C8-41CE-83C8-079EA52A4657}" presName="connTx" presStyleLbl="parChTrans1D2" presStyleIdx="0" presStyleCnt="3"/>
      <dgm:spPr/>
    </dgm:pt>
    <dgm:pt modelId="{3A3D6A27-D86A-4F85-86BF-1ED40C45D290}" type="pres">
      <dgm:prSet presAssocID="{D920183F-5C7C-4572-B98A-7301F5650DD7}" presName="root2" presStyleCnt="0"/>
      <dgm:spPr/>
    </dgm:pt>
    <dgm:pt modelId="{ACC334FD-0B14-4F18-83DE-7B690D810B97}" type="pres">
      <dgm:prSet presAssocID="{D920183F-5C7C-4572-B98A-7301F5650DD7}" presName="LevelTwoTextNode" presStyleLbl="node2" presStyleIdx="0" presStyleCnt="3" custScaleX="143588" custScaleY="126467" custLinFactNeighborX="-273" custLinFactNeighborY="-489">
        <dgm:presLayoutVars>
          <dgm:chPref val="3"/>
        </dgm:presLayoutVars>
      </dgm:prSet>
      <dgm:spPr/>
    </dgm:pt>
    <dgm:pt modelId="{581D6AF6-3D98-4559-A85F-0A3EE38C20E4}" type="pres">
      <dgm:prSet presAssocID="{D920183F-5C7C-4572-B98A-7301F5650DD7}" presName="level3hierChild" presStyleCnt="0"/>
      <dgm:spPr/>
    </dgm:pt>
    <dgm:pt modelId="{4C2BBDF5-4E67-4673-8729-DA177F787A68}" type="pres">
      <dgm:prSet presAssocID="{E49E6E91-B67B-47A9-92D4-C10B7A869B95}" presName="conn2-1" presStyleLbl="parChTrans1D2" presStyleIdx="1" presStyleCnt="3"/>
      <dgm:spPr/>
    </dgm:pt>
    <dgm:pt modelId="{1C2D23D8-A309-43AF-B1AE-6D64201C8560}" type="pres">
      <dgm:prSet presAssocID="{E49E6E91-B67B-47A9-92D4-C10B7A869B95}" presName="connTx" presStyleLbl="parChTrans1D2" presStyleIdx="1" presStyleCnt="3"/>
      <dgm:spPr/>
    </dgm:pt>
    <dgm:pt modelId="{158DAD36-0D51-4C77-ACDB-F0474CE47C2D}" type="pres">
      <dgm:prSet presAssocID="{AF9A2D24-B3C5-4944-9CEF-C4DD67CB7721}" presName="root2" presStyleCnt="0"/>
      <dgm:spPr/>
    </dgm:pt>
    <dgm:pt modelId="{F56393DF-84C6-4C19-8C05-2A255E9845A3}" type="pres">
      <dgm:prSet presAssocID="{AF9A2D24-B3C5-4944-9CEF-C4DD67CB7721}" presName="LevelTwoTextNode" presStyleLbl="node2" presStyleIdx="1" presStyleCnt="3" custScaleX="142256" custScaleY="114708">
        <dgm:presLayoutVars>
          <dgm:chPref val="3"/>
        </dgm:presLayoutVars>
      </dgm:prSet>
      <dgm:spPr/>
    </dgm:pt>
    <dgm:pt modelId="{13F34335-5569-4EEC-8474-5D1924701622}" type="pres">
      <dgm:prSet presAssocID="{AF9A2D24-B3C5-4944-9CEF-C4DD67CB7721}" presName="level3hierChild" presStyleCnt="0"/>
      <dgm:spPr/>
    </dgm:pt>
    <dgm:pt modelId="{9A8595DA-641E-46C0-833E-E4B6CBA942D8}" type="pres">
      <dgm:prSet presAssocID="{8BE8A078-74A3-4C83-90A3-4DECCFAD267F}" presName="conn2-1" presStyleLbl="parChTrans1D2" presStyleIdx="2" presStyleCnt="3"/>
      <dgm:spPr/>
    </dgm:pt>
    <dgm:pt modelId="{1C1CA242-2CD9-484E-8C96-9AA82C0212C6}" type="pres">
      <dgm:prSet presAssocID="{8BE8A078-74A3-4C83-90A3-4DECCFAD267F}" presName="connTx" presStyleLbl="parChTrans1D2" presStyleIdx="2" presStyleCnt="3"/>
      <dgm:spPr/>
    </dgm:pt>
    <dgm:pt modelId="{E3E30B84-4798-459F-8B15-2AE3C19A17A0}" type="pres">
      <dgm:prSet presAssocID="{129F73D9-BC2D-4E66-A4FF-C3E598DCE060}" presName="root2" presStyleCnt="0"/>
      <dgm:spPr/>
    </dgm:pt>
    <dgm:pt modelId="{84B4633C-DD4A-444D-8799-4C7DB76907C0}" type="pres">
      <dgm:prSet presAssocID="{129F73D9-BC2D-4E66-A4FF-C3E598DCE060}" presName="LevelTwoTextNode" presStyleLbl="node2" presStyleIdx="2" presStyleCnt="3" custScaleX="143042">
        <dgm:presLayoutVars>
          <dgm:chPref val="3"/>
        </dgm:presLayoutVars>
      </dgm:prSet>
      <dgm:spPr/>
    </dgm:pt>
    <dgm:pt modelId="{92ACCD5C-68A3-4478-A22F-1317169A840A}" type="pres">
      <dgm:prSet presAssocID="{129F73D9-BC2D-4E66-A4FF-C3E598DCE060}" presName="level3hierChild" presStyleCnt="0"/>
      <dgm:spPr/>
    </dgm:pt>
  </dgm:ptLst>
  <dgm:cxnLst>
    <dgm:cxn modelId="{0B676E05-8383-4CA4-B593-BA58DBD412B2}" srcId="{6BE8A966-AC88-4704-8DE5-DC7C93257570}" destId="{AF9A2D24-B3C5-4944-9CEF-C4DD67CB7721}" srcOrd="1" destOrd="0" parTransId="{E49E6E91-B67B-47A9-92D4-C10B7A869B95}" sibTransId="{B6D5A38A-2E9D-43C0-839D-46FF687C0131}"/>
    <dgm:cxn modelId="{9CF46714-8941-40B8-AE9E-1CB1462F79F9}" type="presOf" srcId="{129F73D9-BC2D-4E66-A4FF-C3E598DCE060}" destId="{84B4633C-DD4A-444D-8799-4C7DB76907C0}" srcOrd="0" destOrd="0" presId="urn:microsoft.com/office/officeart/2008/layout/HorizontalMultiLevelHierarchy"/>
    <dgm:cxn modelId="{388F9C3F-2074-4F45-92E8-85CAC204FA14}" type="presOf" srcId="{D920183F-5C7C-4572-B98A-7301F5650DD7}" destId="{ACC334FD-0B14-4F18-83DE-7B690D810B97}" srcOrd="0" destOrd="0" presId="urn:microsoft.com/office/officeart/2008/layout/HorizontalMultiLevelHierarchy"/>
    <dgm:cxn modelId="{A301C743-433D-4E35-8A60-E5FE40871990}" type="presOf" srcId="{8BE8A078-74A3-4C83-90A3-4DECCFAD267F}" destId="{1C1CA242-2CD9-484E-8C96-9AA82C0212C6}" srcOrd="1" destOrd="0" presId="urn:microsoft.com/office/officeart/2008/layout/HorizontalMultiLevelHierarchy"/>
    <dgm:cxn modelId="{F82B9C4C-062D-4DD8-A5BB-0E31FEC0A044}" srcId="{6BE8A966-AC88-4704-8DE5-DC7C93257570}" destId="{D920183F-5C7C-4572-B98A-7301F5650DD7}" srcOrd="0" destOrd="0" parTransId="{72E4254A-A2C8-41CE-83C8-079EA52A4657}" sibTransId="{A8338192-E85F-408B-B038-FA53559020CA}"/>
    <dgm:cxn modelId="{0565F64F-0F62-4C6D-B9D1-2512D4E7BF0B}" srcId="{6BE8A966-AC88-4704-8DE5-DC7C93257570}" destId="{129F73D9-BC2D-4E66-A4FF-C3E598DCE060}" srcOrd="2" destOrd="0" parTransId="{8BE8A078-74A3-4C83-90A3-4DECCFAD267F}" sibTransId="{A988A01D-8BD7-4B07-B6FB-AF48A5758AFC}"/>
    <dgm:cxn modelId="{71451E73-66DF-471D-9D32-0BE8A3AA2CA5}" type="presOf" srcId="{6BE8A966-AC88-4704-8DE5-DC7C93257570}" destId="{18860382-C4F4-492F-9316-BC2F799856C4}" srcOrd="0" destOrd="0" presId="urn:microsoft.com/office/officeart/2008/layout/HorizontalMultiLevelHierarchy"/>
    <dgm:cxn modelId="{D920BC95-A656-44EF-A9B1-11ACC5D7A47C}" type="presOf" srcId="{E49E6E91-B67B-47A9-92D4-C10B7A869B95}" destId="{1C2D23D8-A309-43AF-B1AE-6D64201C8560}" srcOrd="1" destOrd="0" presId="urn:microsoft.com/office/officeart/2008/layout/HorizontalMultiLevelHierarchy"/>
    <dgm:cxn modelId="{A5FF97C5-1B06-47C3-B654-A05844840993}" type="presOf" srcId="{72E4254A-A2C8-41CE-83C8-079EA52A4657}" destId="{95AFAF98-3082-4680-AA11-83F34B3D1937}" srcOrd="0" destOrd="0" presId="urn:microsoft.com/office/officeart/2008/layout/HorizontalMultiLevelHierarchy"/>
    <dgm:cxn modelId="{8A2CACCE-BBDC-4809-AC5C-713E33478901}" type="presOf" srcId="{8F1138F3-06B9-45A3-9BC4-F28E94E0404C}" destId="{25358EF3-CFA5-4AA9-A540-193ADC1C601A}" srcOrd="0" destOrd="0" presId="urn:microsoft.com/office/officeart/2008/layout/HorizontalMultiLevelHierarchy"/>
    <dgm:cxn modelId="{642E79D4-D5B3-4FD2-957E-8C9FB822410F}" type="presOf" srcId="{8BE8A078-74A3-4C83-90A3-4DECCFAD267F}" destId="{9A8595DA-641E-46C0-833E-E4B6CBA942D8}" srcOrd="0" destOrd="0" presId="urn:microsoft.com/office/officeart/2008/layout/HorizontalMultiLevelHierarchy"/>
    <dgm:cxn modelId="{4FD695D4-F052-41E9-9B4D-CC897B60C687}" srcId="{8F1138F3-06B9-45A3-9BC4-F28E94E0404C}" destId="{6BE8A966-AC88-4704-8DE5-DC7C93257570}" srcOrd="0" destOrd="0" parTransId="{34BF66D5-D6D6-4943-AA69-1FE8E698CCFA}" sibTransId="{F60C200A-8B68-4EC5-A0B0-3CDC6892265C}"/>
    <dgm:cxn modelId="{401BDBD9-0CD6-453A-8FCD-85AA79FDF43E}" type="presOf" srcId="{72E4254A-A2C8-41CE-83C8-079EA52A4657}" destId="{AB00A18B-EB7C-4DB6-A51C-79702FD8FF8F}" srcOrd="1" destOrd="0" presId="urn:microsoft.com/office/officeart/2008/layout/HorizontalMultiLevelHierarchy"/>
    <dgm:cxn modelId="{764361F5-36DC-43F3-B657-F00FA72C3074}" type="presOf" srcId="{AF9A2D24-B3C5-4944-9CEF-C4DD67CB7721}" destId="{F56393DF-84C6-4C19-8C05-2A255E9845A3}" srcOrd="0" destOrd="0" presId="urn:microsoft.com/office/officeart/2008/layout/HorizontalMultiLevelHierarchy"/>
    <dgm:cxn modelId="{D271EFFF-111E-42B1-98D6-706A094C48AD}" type="presOf" srcId="{E49E6E91-B67B-47A9-92D4-C10B7A869B95}" destId="{4C2BBDF5-4E67-4673-8729-DA177F787A68}" srcOrd="0" destOrd="0" presId="urn:microsoft.com/office/officeart/2008/layout/HorizontalMultiLevelHierarchy"/>
    <dgm:cxn modelId="{CAA80BC5-6753-4177-8EE9-96B79E8623EA}" type="presParOf" srcId="{25358EF3-CFA5-4AA9-A540-193ADC1C601A}" destId="{B7448508-8102-41BA-A522-FC2E4780AEA7}" srcOrd="0" destOrd="0" presId="urn:microsoft.com/office/officeart/2008/layout/HorizontalMultiLevelHierarchy"/>
    <dgm:cxn modelId="{9DDFF957-15C9-4DD7-9C8E-ED951B9EE1ED}" type="presParOf" srcId="{B7448508-8102-41BA-A522-FC2E4780AEA7}" destId="{18860382-C4F4-492F-9316-BC2F799856C4}" srcOrd="0" destOrd="0" presId="urn:microsoft.com/office/officeart/2008/layout/HorizontalMultiLevelHierarchy"/>
    <dgm:cxn modelId="{893D6C7D-8719-494F-AB4A-8825F1A8FFEB}" type="presParOf" srcId="{B7448508-8102-41BA-A522-FC2E4780AEA7}" destId="{C0A44A3C-A2BB-48AD-8768-DD7251B64970}" srcOrd="1" destOrd="0" presId="urn:microsoft.com/office/officeart/2008/layout/HorizontalMultiLevelHierarchy"/>
    <dgm:cxn modelId="{E6B6C96D-6302-4C14-968C-7131DC68239E}" type="presParOf" srcId="{C0A44A3C-A2BB-48AD-8768-DD7251B64970}" destId="{95AFAF98-3082-4680-AA11-83F34B3D1937}" srcOrd="0" destOrd="0" presId="urn:microsoft.com/office/officeart/2008/layout/HorizontalMultiLevelHierarchy"/>
    <dgm:cxn modelId="{767540AD-21EA-4E7F-8C3A-C3DD0FF3987C}" type="presParOf" srcId="{95AFAF98-3082-4680-AA11-83F34B3D1937}" destId="{AB00A18B-EB7C-4DB6-A51C-79702FD8FF8F}" srcOrd="0" destOrd="0" presId="urn:microsoft.com/office/officeart/2008/layout/HorizontalMultiLevelHierarchy"/>
    <dgm:cxn modelId="{3D35451F-AB21-4983-8D20-74F8D668E3BF}" type="presParOf" srcId="{C0A44A3C-A2BB-48AD-8768-DD7251B64970}" destId="{3A3D6A27-D86A-4F85-86BF-1ED40C45D290}" srcOrd="1" destOrd="0" presId="urn:microsoft.com/office/officeart/2008/layout/HorizontalMultiLevelHierarchy"/>
    <dgm:cxn modelId="{3695C26D-7E5D-4E77-9350-2660067940FA}" type="presParOf" srcId="{3A3D6A27-D86A-4F85-86BF-1ED40C45D290}" destId="{ACC334FD-0B14-4F18-83DE-7B690D810B97}" srcOrd="0" destOrd="0" presId="urn:microsoft.com/office/officeart/2008/layout/HorizontalMultiLevelHierarchy"/>
    <dgm:cxn modelId="{955BB47E-1ECC-4C76-85F3-A87C0E2343FE}" type="presParOf" srcId="{3A3D6A27-D86A-4F85-86BF-1ED40C45D290}" destId="{581D6AF6-3D98-4559-A85F-0A3EE38C20E4}" srcOrd="1" destOrd="0" presId="urn:microsoft.com/office/officeart/2008/layout/HorizontalMultiLevelHierarchy"/>
    <dgm:cxn modelId="{112B3A35-43E6-4CC0-B8D2-0159852886A8}" type="presParOf" srcId="{C0A44A3C-A2BB-48AD-8768-DD7251B64970}" destId="{4C2BBDF5-4E67-4673-8729-DA177F787A68}" srcOrd="2" destOrd="0" presId="urn:microsoft.com/office/officeart/2008/layout/HorizontalMultiLevelHierarchy"/>
    <dgm:cxn modelId="{BD943399-9F80-430F-9FD7-64F63E30A29F}" type="presParOf" srcId="{4C2BBDF5-4E67-4673-8729-DA177F787A68}" destId="{1C2D23D8-A309-43AF-B1AE-6D64201C8560}" srcOrd="0" destOrd="0" presId="urn:microsoft.com/office/officeart/2008/layout/HorizontalMultiLevelHierarchy"/>
    <dgm:cxn modelId="{1FC6B885-5F2E-4564-8DD7-517525D32424}" type="presParOf" srcId="{C0A44A3C-A2BB-48AD-8768-DD7251B64970}" destId="{158DAD36-0D51-4C77-ACDB-F0474CE47C2D}" srcOrd="3" destOrd="0" presId="urn:microsoft.com/office/officeart/2008/layout/HorizontalMultiLevelHierarchy"/>
    <dgm:cxn modelId="{B8B38DDA-5972-466C-B20B-A1EBCE347C13}" type="presParOf" srcId="{158DAD36-0D51-4C77-ACDB-F0474CE47C2D}" destId="{F56393DF-84C6-4C19-8C05-2A255E9845A3}" srcOrd="0" destOrd="0" presId="urn:microsoft.com/office/officeart/2008/layout/HorizontalMultiLevelHierarchy"/>
    <dgm:cxn modelId="{056F14CA-8020-47A2-9CD6-C6663BD46315}" type="presParOf" srcId="{158DAD36-0D51-4C77-ACDB-F0474CE47C2D}" destId="{13F34335-5569-4EEC-8474-5D1924701622}" srcOrd="1" destOrd="0" presId="urn:microsoft.com/office/officeart/2008/layout/HorizontalMultiLevelHierarchy"/>
    <dgm:cxn modelId="{FBC1089A-94EC-46A2-852D-AECEF47C7C7E}" type="presParOf" srcId="{C0A44A3C-A2BB-48AD-8768-DD7251B64970}" destId="{9A8595DA-641E-46C0-833E-E4B6CBA942D8}" srcOrd="4" destOrd="0" presId="urn:microsoft.com/office/officeart/2008/layout/HorizontalMultiLevelHierarchy"/>
    <dgm:cxn modelId="{DD21E920-A092-4C05-B881-1B7D5494A33F}" type="presParOf" srcId="{9A8595DA-641E-46C0-833E-E4B6CBA942D8}" destId="{1C1CA242-2CD9-484E-8C96-9AA82C0212C6}" srcOrd="0" destOrd="0" presId="urn:microsoft.com/office/officeart/2008/layout/HorizontalMultiLevelHierarchy"/>
    <dgm:cxn modelId="{9062AAF1-9475-47B8-A4EC-2511AAB85FAC}" type="presParOf" srcId="{C0A44A3C-A2BB-48AD-8768-DD7251B64970}" destId="{E3E30B84-4798-459F-8B15-2AE3C19A17A0}" srcOrd="5" destOrd="0" presId="urn:microsoft.com/office/officeart/2008/layout/HorizontalMultiLevelHierarchy"/>
    <dgm:cxn modelId="{6918B431-23C7-4280-999B-3E8A3DAB1C72}" type="presParOf" srcId="{E3E30B84-4798-459F-8B15-2AE3C19A17A0}" destId="{84B4633C-DD4A-444D-8799-4C7DB76907C0}" srcOrd="0" destOrd="0" presId="urn:microsoft.com/office/officeart/2008/layout/HorizontalMultiLevelHierarchy"/>
    <dgm:cxn modelId="{A23D2EAE-00E9-4686-8747-B05B39FB6CAC}" type="presParOf" srcId="{E3E30B84-4798-459F-8B15-2AE3C19A17A0}" destId="{92ACCD5C-68A3-4478-A22F-1317169A840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D9D28E-16D6-4F66-AD15-5B3E790A2995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B146AB7B-E9E4-4A1B-88F2-9FE2E2C927FA}">
      <dgm:prSet phldrT="[Texto]" custT="1"/>
      <dgm:spPr/>
      <dgm:t>
        <a:bodyPr/>
        <a:lstStyle/>
        <a:p>
          <a:pPr algn="just"/>
          <a:r>
            <a:rPr lang="es-CO" sz="2000" dirty="0"/>
            <a:t>1. El médico de la institución prestataria o su delegado</a:t>
          </a:r>
        </a:p>
      </dgm:t>
    </dgm:pt>
    <dgm:pt modelId="{DFDF5077-4939-49BD-9B19-D4DA5788A7D3}" type="parTrans" cxnId="{7715DC14-BCDA-4C4A-A53D-E77E0CC6B238}">
      <dgm:prSet/>
      <dgm:spPr/>
      <dgm:t>
        <a:bodyPr/>
        <a:lstStyle/>
        <a:p>
          <a:endParaRPr lang="es-CO"/>
        </a:p>
      </dgm:t>
    </dgm:pt>
    <dgm:pt modelId="{1931BE33-4B5C-4E4E-BB02-0C6970AF729E}" type="sibTrans" cxnId="{7715DC14-BCDA-4C4A-A53D-E77E0CC6B238}">
      <dgm:prSet/>
      <dgm:spPr/>
      <dgm:t>
        <a:bodyPr/>
        <a:lstStyle/>
        <a:p>
          <a:endParaRPr lang="es-CO"/>
        </a:p>
      </dgm:t>
    </dgm:pt>
    <dgm:pt modelId="{B3E39344-FC65-45E4-AC01-2FA0B6DE391B}">
      <dgm:prSet phldrT="[Texto]" custT="1"/>
      <dgm:spPr/>
      <dgm:t>
        <a:bodyPr/>
        <a:lstStyle/>
        <a:p>
          <a:pPr algn="just"/>
          <a:r>
            <a:rPr lang="es-CO" sz="900" dirty="0"/>
            <a:t>2</a:t>
          </a:r>
          <a:r>
            <a:rPr lang="es-CO" sz="2000" dirty="0"/>
            <a:t>. Un (1) representante del equipo médico y un representante del personal de enfermería, elegidos por y entre el personal de la institución</a:t>
          </a:r>
        </a:p>
      </dgm:t>
    </dgm:pt>
    <dgm:pt modelId="{F651D15F-AE8A-4073-8295-E997FC5F4F90}" type="parTrans" cxnId="{AADFCCD9-664F-44B2-9278-C86C1C335BBB}">
      <dgm:prSet/>
      <dgm:spPr/>
      <dgm:t>
        <a:bodyPr/>
        <a:lstStyle/>
        <a:p>
          <a:endParaRPr lang="es-CO"/>
        </a:p>
      </dgm:t>
    </dgm:pt>
    <dgm:pt modelId="{9C491C93-7820-4042-8065-4E1FF1F94852}" type="sibTrans" cxnId="{AADFCCD9-664F-44B2-9278-C86C1C335BBB}">
      <dgm:prSet/>
      <dgm:spPr/>
      <dgm:t>
        <a:bodyPr/>
        <a:lstStyle/>
        <a:p>
          <a:endParaRPr lang="es-CO"/>
        </a:p>
      </dgm:t>
    </dgm:pt>
    <dgm:pt modelId="{0ECCB8A4-8072-4F8E-96A2-925FF5070D9C}">
      <dgm:prSet phldrT="[Texto]" custT="1"/>
      <dgm:spPr/>
      <dgm:t>
        <a:bodyPr/>
        <a:lstStyle/>
        <a:p>
          <a:pPr algn="just"/>
          <a:r>
            <a:rPr lang="es-CO" sz="2000" dirty="0"/>
            <a:t>3. Dos (2) representantes de la Alianza de usuarios de la institución prestataria de servicios</a:t>
          </a:r>
        </a:p>
      </dgm:t>
    </dgm:pt>
    <dgm:pt modelId="{19AFB6FC-C0AC-4D01-97EB-8C991B77DDD7}" type="parTrans" cxnId="{978A69F1-8574-4EA1-B07F-7A61939A11F4}">
      <dgm:prSet/>
      <dgm:spPr/>
      <dgm:t>
        <a:bodyPr/>
        <a:lstStyle/>
        <a:p>
          <a:endParaRPr lang="es-CO"/>
        </a:p>
      </dgm:t>
    </dgm:pt>
    <dgm:pt modelId="{2F373141-B478-414F-967C-12D0B3BC8988}" type="sibTrans" cxnId="{978A69F1-8574-4EA1-B07F-7A61939A11F4}">
      <dgm:prSet/>
      <dgm:spPr/>
      <dgm:t>
        <a:bodyPr/>
        <a:lstStyle/>
        <a:p>
          <a:endParaRPr lang="es-CO"/>
        </a:p>
      </dgm:t>
    </dgm:pt>
    <dgm:pt modelId="{28009E93-72AC-48E9-8E0B-65C2910BEB90}">
      <dgm:prSet phldrT="[Texto]" custT="1"/>
      <dgm:spPr/>
      <dgm:t>
        <a:bodyPr/>
        <a:lstStyle/>
        <a:p>
          <a:pPr algn="just"/>
          <a:r>
            <a:rPr lang="es-CO" sz="2000" dirty="0"/>
            <a:t>4. Dos (2) representantes del COPACO</a:t>
          </a:r>
        </a:p>
      </dgm:t>
    </dgm:pt>
    <dgm:pt modelId="{876D42D6-5519-4205-8FC2-CDFDEB7A96EB}" type="parTrans" cxnId="{B551A8E8-C34D-4561-BF07-9B806B3517F0}">
      <dgm:prSet/>
      <dgm:spPr/>
      <dgm:t>
        <a:bodyPr/>
        <a:lstStyle/>
        <a:p>
          <a:endParaRPr lang="es-CO"/>
        </a:p>
      </dgm:t>
    </dgm:pt>
    <dgm:pt modelId="{7DF6D82E-C544-4762-AD5B-3FEA93F3983B}" type="sibTrans" cxnId="{B551A8E8-C34D-4561-BF07-9B806B3517F0}">
      <dgm:prSet/>
      <dgm:spPr/>
      <dgm:t>
        <a:bodyPr/>
        <a:lstStyle/>
        <a:p>
          <a:endParaRPr lang="es-CO"/>
        </a:p>
      </dgm:t>
    </dgm:pt>
    <dgm:pt modelId="{4C1602E2-0F1E-4151-8810-0D838EA27661}" type="pres">
      <dgm:prSet presAssocID="{EFD9D28E-16D6-4F66-AD15-5B3E790A2995}" presName="linear" presStyleCnt="0">
        <dgm:presLayoutVars>
          <dgm:dir/>
          <dgm:animLvl val="lvl"/>
          <dgm:resizeHandles val="exact"/>
        </dgm:presLayoutVars>
      </dgm:prSet>
      <dgm:spPr/>
    </dgm:pt>
    <dgm:pt modelId="{04257226-88E6-4166-8877-4BF787354FC5}" type="pres">
      <dgm:prSet presAssocID="{B146AB7B-E9E4-4A1B-88F2-9FE2E2C927FA}" presName="parentLin" presStyleCnt="0"/>
      <dgm:spPr/>
    </dgm:pt>
    <dgm:pt modelId="{784E4FA9-13FE-4C0B-831B-373E481938F6}" type="pres">
      <dgm:prSet presAssocID="{B146AB7B-E9E4-4A1B-88F2-9FE2E2C927FA}" presName="parentLeftMargin" presStyleLbl="node1" presStyleIdx="0" presStyleCnt="4"/>
      <dgm:spPr/>
    </dgm:pt>
    <dgm:pt modelId="{771AB373-2273-41EB-AB42-4CA5E4F43376}" type="pres">
      <dgm:prSet presAssocID="{B146AB7B-E9E4-4A1B-88F2-9FE2E2C927FA}" presName="parentText" presStyleLbl="node1" presStyleIdx="0" presStyleCnt="4" custScaleX="112828" custScaleY="310480" custLinFactNeighborX="-2595" custLinFactNeighborY="-46287">
        <dgm:presLayoutVars>
          <dgm:chMax val="0"/>
          <dgm:bulletEnabled val="1"/>
        </dgm:presLayoutVars>
      </dgm:prSet>
      <dgm:spPr/>
    </dgm:pt>
    <dgm:pt modelId="{0CE49A9D-DC99-45C4-8492-B8E006E786B2}" type="pres">
      <dgm:prSet presAssocID="{B146AB7B-E9E4-4A1B-88F2-9FE2E2C927FA}" presName="negativeSpace" presStyleCnt="0"/>
      <dgm:spPr/>
    </dgm:pt>
    <dgm:pt modelId="{53494DC3-610A-45B0-90EE-CFE637F1E7F8}" type="pres">
      <dgm:prSet presAssocID="{B146AB7B-E9E4-4A1B-88F2-9FE2E2C927FA}" presName="childText" presStyleLbl="conFgAcc1" presStyleIdx="0" presStyleCnt="4">
        <dgm:presLayoutVars>
          <dgm:bulletEnabled val="1"/>
        </dgm:presLayoutVars>
      </dgm:prSet>
      <dgm:spPr/>
    </dgm:pt>
    <dgm:pt modelId="{8C6D47C3-BAB9-4562-BB35-0B1E1AA1D604}" type="pres">
      <dgm:prSet presAssocID="{1931BE33-4B5C-4E4E-BB02-0C6970AF729E}" presName="spaceBetweenRectangles" presStyleCnt="0"/>
      <dgm:spPr/>
    </dgm:pt>
    <dgm:pt modelId="{5F87A627-EB59-450D-BC50-567DEA5A0620}" type="pres">
      <dgm:prSet presAssocID="{B3E39344-FC65-45E4-AC01-2FA0B6DE391B}" presName="parentLin" presStyleCnt="0"/>
      <dgm:spPr/>
    </dgm:pt>
    <dgm:pt modelId="{2E437E73-CA23-4E35-BDAB-EF661A1DACA9}" type="pres">
      <dgm:prSet presAssocID="{B3E39344-FC65-45E4-AC01-2FA0B6DE391B}" presName="parentLeftMargin" presStyleLbl="node1" presStyleIdx="0" presStyleCnt="4"/>
      <dgm:spPr/>
    </dgm:pt>
    <dgm:pt modelId="{641F200E-BDC4-494F-A95A-43EEB719394F}" type="pres">
      <dgm:prSet presAssocID="{B3E39344-FC65-45E4-AC01-2FA0B6DE391B}" presName="parentText" presStyleLbl="node1" presStyleIdx="1" presStyleCnt="4" custScaleX="112829" custScaleY="521421">
        <dgm:presLayoutVars>
          <dgm:chMax val="0"/>
          <dgm:bulletEnabled val="1"/>
        </dgm:presLayoutVars>
      </dgm:prSet>
      <dgm:spPr/>
    </dgm:pt>
    <dgm:pt modelId="{20E7B335-6A80-45F8-9421-096B6E3E3747}" type="pres">
      <dgm:prSet presAssocID="{B3E39344-FC65-45E4-AC01-2FA0B6DE391B}" presName="negativeSpace" presStyleCnt="0"/>
      <dgm:spPr/>
    </dgm:pt>
    <dgm:pt modelId="{1453F6AD-B774-44A9-B05D-4991D932FE28}" type="pres">
      <dgm:prSet presAssocID="{B3E39344-FC65-45E4-AC01-2FA0B6DE391B}" presName="childText" presStyleLbl="conFgAcc1" presStyleIdx="1" presStyleCnt="4">
        <dgm:presLayoutVars>
          <dgm:bulletEnabled val="1"/>
        </dgm:presLayoutVars>
      </dgm:prSet>
      <dgm:spPr/>
    </dgm:pt>
    <dgm:pt modelId="{8DACC68F-D61D-428E-BADA-053EDC74172D}" type="pres">
      <dgm:prSet presAssocID="{9C491C93-7820-4042-8065-4E1FF1F94852}" presName="spaceBetweenRectangles" presStyleCnt="0"/>
      <dgm:spPr/>
    </dgm:pt>
    <dgm:pt modelId="{B024009A-807D-4A55-92FB-992B773940BB}" type="pres">
      <dgm:prSet presAssocID="{0ECCB8A4-8072-4F8E-96A2-925FF5070D9C}" presName="parentLin" presStyleCnt="0"/>
      <dgm:spPr/>
    </dgm:pt>
    <dgm:pt modelId="{C1F32542-DA58-4DE5-9590-03409BEDA9FA}" type="pres">
      <dgm:prSet presAssocID="{0ECCB8A4-8072-4F8E-96A2-925FF5070D9C}" presName="parentLeftMargin" presStyleLbl="node1" presStyleIdx="1" presStyleCnt="4"/>
      <dgm:spPr/>
    </dgm:pt>
    <dgm:pt modelId="{EE5CE591-58E4-480D-A6F6-CE9B8CC00E4B}" type="pres">
      <dgm:prSet presAssocID="{0ECCB8A4-8072-4F8E-96A2-925FF5070D9C}" presName="parentText" presStyleLbl="node1" presStyleIdx="2" presStyleCnt="4" custScaleX="112532" custScaleY="379166">
        <dgm:presLayoutVars>
          <dgm:chMax val="0"/>
          <dgm:bulletEnabled val="1"/>
        </dgm:presLayoutVars>
      </dgm:prSet>
      <dgm:spPr/>
    </dgm:pt>
    <dgm:pt modelId="{3B6493C6-2630-492A-8E1E-43176552AEE6}" type="pres">
      <dgm:prSet presAssocID="{0ECCB8A4-8072-4F8E-96A2-925FF5070D9C}" presName="negativeSpace" presStyleCnt="0"/>
      <dgm:spPr/>
    </dgm:pt>
    <dgm:pt modelId="{99CECD8C-7C10-48A2-80E8-C6953E99BF9E}" type="pres">
      <dgm:prSet presAssocID="{0ECCB8A4-8072-4F8E-96A2-925FF5070D9C}" presName="childText" presStyleLbl="conFgAcc1" presStyleIdx="2" presStyleCnt="4">
        <dgm:presLayoutVars>
          <dgm:bulletEnabled val="1"/>
        </dgm:presLayoutVars>
      </dgm:prSet>
      <dgm:spPr/>
    </dgm:pt>
    <dgm:pt modelId="{E26A05E3-4E7D-4BF4-B71A-6FDE7D45E0A2}" type="pres">
      <dgm:prSet presAssocID="{2F373141-B478-414F-967C-12D0B3BC8988}" presName="spaceBetweenRectangles" presStyleCnt="0"/>
      <dgm:spPr/>
    </dgm:pt>
    <dgm:pt modelId="{F0477A02-3229-43A4-B0F7-3367FB96F148}" type="pres">
      <dgm:prSet presAssocID="{28009E93-72AC-48E9-8E0B-65C2910BEB90}" presName="parentLin" presStyleCnt="0"/>
      <dgm:spPr/>
    </dgm:pt>
    <dgm:pt modelId="{D124DDBB-6A01-462B-86C5-F4C4EAF480EC}" type="pres">
      <dgm:prSet presAssocID="{28009E93-72AC-48E9-8E0B-65C2910BEB90}" presName="parentLeftMargin" presStyleLbl="node1" presStyleIdx="2" presStyleCnt="4" custScaleX="112532" custScaleY="379166"/>
      <dgm:spPr/>
    </dgm:pt>
    <dgm:pt modelId="{7DE70BDE-B897-493C-8CD6-72D388723EB7}" type="pres">
      <dgm:prSet presAssocID="{28009E93-72AC-48E9-8E0B-65C2910BEB90}" presName="parentText" presStyleLbl="node1" presStyleIdx="3" presStyleCnt="4" custScaleX="113224" custScaleY="245458">
        <dgm:presLayoutVars>
          <dgm:chMax val="0"/>
          <dgm:bulletEnabled val="1"/>
        </dgm:presLayoutVars>
      </dgm:prSet>
      <dgm:spPr/>
    </dgm:pt>
    <dgm:pt modelId="{3591033F-1D3A-4336-A497-8EC65B5930CF}" type="pres">
      <dgm:prSet presAssocID="{28009E93-72AC-48E9-8E0B-65C2910BEB90}" presName="negativeSpace" presStyleCnt="0"/>
      <dgm:spPr/>
    </dgm:pt>
    <dgm:pt modelId="{2B4678FB-D9CF-488E-9C0C-BF2A4CBAFD0B}" type="pres">
      <dgm:prSet presAssocID="{28009E93-72AC-48E9-8E0B-65C2910BEB9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715DC14-BCDA-4C4A-A53D-E77E0CC6B238}" srcId="{EFD9D28E-16D6-4F66-AD15-5B3E790A2995}" destId="{B146AB7B-E9E4-4A1B-88F2-9FE2E2C927FA}" srcOrd="0" destOrd="0" parTransId="{DFDF5077-4939-49BD-9B19-D4DA5788A7D3}" sibTransId="{1931BE33-4B5C-4E4E-BB02-0C6970AF729E}"/>
    <dgm:cxn modelId="{F81FAA19-9955-49B9-89D1-3A3C78453FDD}" type="presOf" srcId="{28009E93-72AC-48E9-8E0B-65C2910BEB90}" destId="{7DE70BDE-B897-493C-8CD6-72D388723EB7}" srcOrd="1" destOrd="0" presId="urn:microsoft.com/office/officeart/2005/8/layout/list1"/>
    <dgm:cxn modelId="{1BA7A048-4B1B-43D3-8D50-B047DC640D8D}" type="presOf" srcId="{0ECCB8A4-8072-4F8E-96A2-925FF5070D9C}" destId="{EE5CE591-58E4-480D-A6F6-CE9B8CC00E4B}" srcOrd="1" destOrd="0" presId="urn:microsoft.com/office/officeart/2005/8/layout/list1"/>
    <dgm:cxn modelId="{A4A57271-C4AC-4E44-B57E-6C2C72E57488}" type="presOf" srcId="{B146AB7B-E9E4-4A1B-88F2-9FE2E2C927FA}" destId="{784E4FA9-13FE-4C0B-831B-373E481938F6}" srcOrd="0" destOrd="0" presId="urn:microsoft.com/office/officeart/2005/8/layout/list1"/>
    <dgm:cxn modelId="{AA83CD74-0084-47EB-A3C5-B311C845A042}" type="presOf" srcId="{B146AB7B-E9E4-4A1B-88F2-9FE2E2C927FA}" destId="{771AB373-2273-41EB-AB42-4CA5E4F43376}" srcOrd="1" destOrd="0" presId="urn:microsoft.com/office/officeart/2005/8/layout/list1"/>
    <dgm:cxn modelId="{365A7276-F4F4-43DC-B6E1-F70333577CFF}" type="presOf" srcId="{EFD9D28E-16D6-4F66-AD15-5B3E790A2995}" destId="{4C1602E2-0F1E-4151-8810-0D838EA27661}" srcOrd="0" destOrd="0" presId="urn:microsoft.com/office/officeart/2005/8/layout/list1"/>
    <dgm:cxn modelId="{E071D89D-4F0B-48F4-8709-6CF9BA27C408}" type="presOf" srcId="{B3E39344-FC65-45E4-AC01-2FA0B6DE391B}" destId="{641F200E-BDC4-494F-A95A-43EEB719394F}" srcOrd="1" destOrd="0" presId="urn:microsoft.com/office/officeart/2005/8/layout/list1"/>
    <dgm:cxn modelId="{31F2FEA0-CCC4-4319-9F00-F6446FF25336}" type="presOf" srcId="{28009E93-72AC-48E9-8E0B-65C2910BEB90}" destId="{D124DDBB-6A01-462B-86C5-F4C4EAF480EC}" srcOrd="0" destOrd="0" presId="urn:microsoft.com/office/officeart/2005/8/layout/list1"/>
    <dgm:cxn modelId="{7160C4CD-3C9D-46DA-8638-47562863334A}" type="presOf" srcId="{0ECCB8A4-8072-4F8E-96A2-925FF5070D9C}" destId="{C1F32542-DA58-4DE5-9590-03409BEDA9FA}" srcOrd="0" destOrd="0" presId="urn:microsoft.com/office/officeart/2005/8/layout/list1"/>
    <dgm:cxn modelId="{AADFCCD9-664F-44B2-9278-C86C1C335BBB}" srcId="{EFD9D28E-16D6-4F66-AD15-5B3E790A2995}" destId="{B3E39344-FC65-45E4-AC01-2FA0B6DE391B}" srcOrd="1" destOrd="0" parTransId="{F651D15F-AE8A-4073-8295-E997FC5F4F90}" sibTransId="{9C491C93-7820-4042-8065-4E1FF1F94852}"/>
    <dgm:cxn modelId="{B551A8E8-C34D-4561-BF07-9B806B3517F0}" srcId="{EFD9D28E-16D6-4F66-AD15-5B3E790A2995}" destId="{28009E93-72AC-48E9-8E0B-65C2910BEB90}" srcOrd="3" destOrd="0" parTransId="{876D42D6-5519-4205-8FC2-CDFDEB7A96EB}" sibTransId="{7DF6D82E-C544-4762-AD5B-3FEA93F3983B}"/>
    <dgm:cxn modelId="{978A69F1-8574-4EA1-B07F-7A61939A11F4}" srcId="{EFD9D28E-16D6-4F66-AD15-5B3E790A2995}" destId="{0ECCB8A4-8072-4F8E-96A2-925FF5070D9C}" srcOrd="2" destOrd="0" parTransId="{19AFB6FC-C0AC-4D01-97EB-8C991B77DDD7}" sibTransId="{2F373141-B478-414F-967C-12D0B3BC8988}"/>
    <dgm:cxn modelId="{8EA2BEF4-CDD6-423E-AC58-430A3FE3574E}" type="presOf" srcId="{B3E39344-FC65-45E4-AC01-2FA0B6DE391B}" destId="{2E437E73-CA23-4E35-BDAB-EF661A1DACA9}" srcOrd="0" destOrd="0" presId="urn:microsoft.com/office/officeart/2005/8/layout/list1"/>
    <dgm:cxn modelId="{FDE1644D-655E-4D48-BDC7-BBA2A9AB30A7}" type="presParOf" srcId="{4C1602E2-0F1E-4151-8810-0D838EA27661}" destId="{04257226-88E6-4166-8877-4BF787354FC5}" srcOrd="0" destOrd="0" presId="urn:microsoft.com/office/officeart/2005/8/layout/list1"/>
    <dgm:cxn modelId="{81D379D6-D998-425B-A183-440B0ACF0651}" type="presParOf" srcId="{04257226-88E6-4166-8877-4BF787354FC5}" destId="{784E4FA9-13FE-4C0B-831B-373E481938F6}" srcOrd="0" destOrd="0" presId="urn:microsoft.com/office/officeart/2005/8/layout/list1"/>
    <dgm:cxn modelId="{23A5EBED-7335-4DED-B863-67358242C186}" type="presParOf" srcId="{04257226-88E6-4166-8877-4BF787354FC5}" destId="{771AB373-2273-41EB-AB42-4CA5E4F43376}" srcOrd="1" destOrd="0" presId="urn:microsoft.com/office/officeart/2005/8/layout/list1"/>
    <dgm:cxn modelId="{A5FBC6F8-046E-4793-AA00-22237DEFCA41}" type="presParOf" srcId="{4C1602E2-0F1E-4151-8810-0D838EA27661}" destId="{0CE49A9D-DC99-45C4-8492-B8E006E786B2}" srcOrd="1" destOrd="0" presId="urn:microsoft.com/office/officeart/2005/8/layout/list1"/>
    <dgm:cxn modelId="{1BD5CE79-3145-47E0-A820-03E942EB57C2}" type="presParOf" srcId="{4C1602E2-0F1E-4151-8810-0D838EA27661}" destId="{53494DC3-610A-45B0-90EE-CFE637F1E7F8}" srcOrd="2" destOrd="0" presId="urn:microsoft.com/office/officeart/2005/8/layout/list1"/>
    <dgm:cxn modelId="{D408E9FF-0E02-481C-B6B4-B2C3AD702C0C}" type="presParOf" srcId="{4C1602E2-0F1E-4151-8810-0D838EA27661}" destId="{8C6D47C3-BAB9-4562-BB35-0B1E1AA1D604}" srcOrd="3" destOrd="0" presId="urn:microsoft.com/office/officeart/2005/8/layout/list1"/>
    <dgm:cxn modelId="{2F1FE642-1162-4079-A158-63CB61953C29}" type="presParOf" srcId="{4C1602E2-0F1E-4151-8810-0D838EA27661}" destId="{5F87A627-EB59-450D-BC50-567DEA5A0620}" srcOrd="4" destOrd="0" presId="urn:microsoft.com/office/officeart/2005/8/layout/list1"/>
    <dgm:cxn modelId="{6A50DA2C-19C5-4159-B65A-25111EB4C4F7}" type="presParOf" srcId="{5F87A627-EB59-450D-BC50-567DEA5A0620}" destId="{2E437E73-CA23-4E35-BDAB-EF661A1DACA9}" srcOrd="0" destOrd="0" presId="urn:microsoft.com/office/officeart/2005/8/layout/list1"/>
    <dgm:cxn modelId="{C5582EF4-4885-485F-8FD0-5ED86F9B4142}" type="presParOf" srcId="{5F87A627-EB59-450D-BC50-567DEA5A0620}" destId="{641F200E-BDC4-494F-A95A-43EEB719394F}" srcOrd="1" destOrd="0" presId="urn:microsoft.com/office/officeart/2005/8/layout/list1"/>
    <dgm:cxn modelId="{DAABA768-3E33-471E-BBF5-781BD7113F54}" type="presParOf" srcId="{4C1602E2-0F1E-4151-8810-0D838EA27661}" destId="{20E7B335-6A80-45F8-9421-096B6E3E3747}" srcOrd="5" destOrd="0" presId="urn:microsoft.com/office/officeart/2005/8/layout/list1"/>
    <dgm:cxn modelId="{6DB0D89B-E804-4DA7-8B25-61BE5A4CE330}" type="presParOf" srcId="{4C1602E2-0F1E-4151-8810-0D838EA27661}" destId="{1453F6AD-B774-44A9-B05D-4991D932FE28}" srcOrd="6" destOrd="0" presId="urn:microsoft.com/office/officeart/2005/8/layout/list1"/>
    <dgm:cxn modelId="{2779F86E-064A-4BEB-A06E-C6FC2954ECEF}" type="presParOf" srcId="{4C1602E2-0F1E-4151-8810-0D838EA27661}" destId="{8DACC68F-D61D-428E-BADA-053EDC74172D}" srcOrd="7" destOrd="0" presId="urn:microsoft.com/office/officeart/2005/8/layout/list1"/>
    <dgm:cxn modelId="{BE0C9E3C-166D-4C5A-9F18-210B502E5E10}" type="presParOf" srcId="{4C1602E2-0F1E-4151-8810-0D838EA27661}" destId="{B024009A-807D-4A55-92FB-992B773940BB}" srcOrd="8" destOrd="0" presId="urn:microsoft.com/office/officeart/2005/8/layout/list1"/>
    <dgm:cxn modelId="{3A2FB9E1-36AE-4728-94CA-2A20FD3C68E8}" type="presParOf" srcId="{B024009A-807D-4A55-92FB-992B773940BB}" destId="{C1F32542-DA58-4DE5-9590-03409BEDA9FA}" srcOrd="0" destOrd="0" presId="urn:microsoft.com/office/officeart/2005/8/layout/list1"/>
    <dgm:cxn modelId="{1DECF95C-127B-4227-9D1D-A95FB830BB69}" type="presParOf" srcId="{B024009A-807D-4A55-92FB-992B773940BB}" destId="{EE5CE591-58E4-480D-A6F6-CE9B8CC00E4B}" srcOrd="1" destOrd="0" presId="urn:microsoft.com/office/officeart/2005/8/layout/list1"/>
    <dgm:cxn modelId="{C7517CDD-E08F-4C4D-89C2-CFAEDC1B78A1}" type="presParOf" srcId="{4C1602E2-0F1E-4151-8810-0D838EA27661}" destId="{3B6493C6-2630-492A-8E1E-43176552AEE6}" srcOrd="9" destOrd="0" presId="urn:microsoft.com/office/officeart/2005/8/layout/list1"/>
    <dgm:cxn modelId="{273AD74E-B0B8-48AC-A289-FA1B47779B42}" type="presParOf" srcId="{4C1602E2-0F1E-4151-8810-0D838EA27661}" destId="{99CECD8C-7C10-48A2-80E8-C6953E99BF9E}" srcOrd="10" destOrd="0" presId="urn:microsoft.com/office/officeart/2005/8/layout/list1"/>
    <dgm:cxn modelId="{CC21701C-01D7-4134-BB0B-C164936BF9C9}" type="presParOf" srcId="{4C1602E2-0F1E-4151-8810-0D838EA27661}" destId="{E26A05E3-4E7D-4BF4-B71A-6FDE7D45E0A2}" srcOrd="11" destOrd="0" presId="urn:microsoft.com/office/officeart/2005/8/layout/list1"/>
    <dgm:cxn modelId="{0C78406E-CCC4-4FE8-88BA-3BF5CF51124E}" type="presParOf" srcId="{4C1602E2-0F1E-4151-8810-0D838EA27661}" destId="{F0477A02-3229-43A4-B0F7-3367FB96F148}" srcOrd="12" destOrd="0" presId="urn:microsoft.com/office/officeart/2005/8/layout/list1"/>
    <dgm:cxn modelId="{4AF4271E-5F06-4C4F-B39C-656F84717B36}" type="presParOf" srcId="{F0477A02-3229-43A4-B0F7-3367FB96F148}" destId="{D124DDBB-6A01-462B-86C5-F4C4EAF480EC}" srcOrd="0" destOrd="0" presId="urn:microsoft.com/office/officeart/2005/8/layout/list1"/>
    <dgm:cxn modelId="{71C2DA56-61AB-42D8-98DD-10FC722FD336}" type="presParOf" srcId="{F0477A02-3229-43A4-B0F7-3367FB96F148}" destId="{7DE70BDE-B897-493C-8CD6-72D388723EB7}" srcOrd="1" destOrd="0" presId="urn:microsoft.com/office/officeart/2005/8/layout/list1"/>
    <dgm:cxn modelId="{8434CE96-2B23-4EDC-8DF8-811997B505F7}" type="presParOf" srcId="{4C1602E2-0F1E-4151-8810-0D838EA27661}" destId="{3591033F-1D3A-4336-A497-8EC65B5930CF}" srcOrd="13" destOrd="0" presId="urn:microsoft.com/office/officeart/2005/8/layout/list1"/>
    <dgm:cxn modelId="{D71A45E5-5043-4EA4-9416-2B4F2E16C455}" type="presParOf" srcId="{4C1602E2-0F1E-4151-8810-0D838EA27661}" destId="{2B4678FB-D9CF-488E-9C0C-BF2A4CBAFD0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4345E-EBB6-462D-A7CB-2CDF8ACA2611}">
      <dsp:nvSpPr>
        <dsp:cNvPr id="0" name=""/>
        <dsp:cNvSpPr/>
      </dsp:nvSpPr>
      <dsp:spPr>
        <a:xfrm rot="21300000">
          <a:off x="23973" y="1915289"/>
          <a:ext cx="7764412" cy="889142"/>
        </a:xfrm>
        <a:prstGeom prst="mathMinus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05AB558-52EA-4CE1-B61B-1EB99AAA1E9D}">
      <dsp:nvSpPr>
        <dsp:cNvPr id="0" name=""/>
        <dsp:cNvSpPr/>
      </dsp:nvSpPr>
      <dsp:spPr>
        <a:xfrm>
          <a:off x="611567" y="74911"/>
          <a:ext cx="2343708" cy="1887888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D1BF16-A163-41B0-8191-38094E6EFAA4}">
      <dsp:nvSpPr>
        <dsp:cNvPr id="0" name=""/>
        <dsp:cNvSpPr/>
      </dsp:nvSpPr>
      <dsp:spPr>
        <a:xfrm>
          <a:off x="3248829" y="74910"/>
          <a:ext cx="4275498" cy="2598376"/>
        </a:xfrm>
        <a:prstGeom prst="rect">
          <a:avLst/>
        </a:prstGeom>
        <a:noFill/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002060"/>
              </a:solidFill>
              <a:latin typeface="Century" panose="02040604050505020304" pitchFamily="18" charset="0"/>
            </a:rPr>
            <a:t>La Participación </a:t>
          </a:r>
          <a:r>
            <a:rPr lang="es-ES" sz="2000" kern="1200" dirty="0">
              <a:solidFill>
                <a:srgbClr val="002060"/>
              </a:solidFill>
              <a:latin typeface="Century" panose="02040604050505020304" pitchFamily="18" charset="0"/>
            </a:rPr>
            <a:t>C</a:t>
          </a:r>
          <a:r>
            <a:rPr lang="es-ES" sz="2000" b="1" kern="1200" dirty="0">
              <a:solidFill>
                <a:srgbClr val="002060"/>
              </a:solidFill>
              <a:latin typeface="Century" panose="02040604050505020304" pitchFamily="18" charset="0"/>
            </a:rPr>
            <a:t>omunitaria</a:t>
          </a:r>
          <a:r>
            <a:rPr lang="es-ES" sz="2000" kern="1200" dirty="0">
              <a:solidFill>
                <a:srgbClr val="002060"/>
              </a:solidFill>
              <a:latin typeface="Century" panose="02040604050505020304" pitchFamily="18" charset="0"/>
            </a:rPr>
            <a:t> es el derecho que tienen las organizaciones comunitarias (COPACOS, Asociaciones de Usuarios y Comités de Ética Hospitalaria) para participar en las decisiones de planeación, gestión, evaluación y veeduría en salud.</a:t>
          </a:r>
        </a:p>
      </dsp:txBody>
      <dsp:txXfrm>
        <a:off x="3248829" y="74910"/>
        <a:ext cx="4275498" cy="2598376"/>
      </dsp:txXfrm>
    </dsp:sp>
    <dsp:sp modelId="{3AE82140-AC18-4ABB-B287-353D0B955977}">
      <dsp:nvSpPr>
        <dsp:cNvPr id="0" name=""/>
        <dsp:cNvSpPr/>
      </dsp:nvSpPr>
      <dsp:spPr>
        <a:xfrm>
          <a:off x="4571996" y="2771892"/>
          <a:ext cx="2343708" cy="1887888"/>
        </a:xfrm>
        <a:prstGeom prst="upArrow">
          <a:avLst/>
        </a:prstGeom>
        <a:gradFill rotWithShape="0">
          <a:gsLst>
            <a:gs pos="0">
              <a:schemeClr val="accent5">
                <a:hueOff val="-2615887"/>
                <a:satOff val="15563"/>
                <a:lumOff val="6274"/>
                <a:alphaOff val="0"/>
                <a:tint val="96000"/>
                <a:lumMod val="100000"/>
              </a:schemeClr>
            </a:gs>
            <a:gs pos="78000">
              <a:schemeClr val="accent5">
                <a:hueOff val="-2615887"/>
                <a:satOff val="15563"/>
                <a:lumOff val="627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33CD2A-FEEF-4168-8C44-143C5091D252}">
      <dsp:nvSpPr>
        <dsp:cNvPr id="0" name=""/>
        <dsp:cNvSpPr/>
      </dsp:nvSpPr>
      <dsp:spPr>
        <a:xfrm>
          <a:off x="467541" y="2844788"/>
          <a:ext cx="2784050" cy="184052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ES" sz="4500" kern="1200" dirty="0"/>
          </a:br>
          <a:endParaRPr lang="es-ES" sz="4500" kern="1200" dirty="0"/>
        </a:p>
      </dsp:txBody>
      <dsp:txXfrm>
        <a:off x="467541" y="2844788"/>
        <a:ext cx="2784050" cy="1840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73CED-172B-435A-8274-A66F6DE39573}">
      <dsp:nvSpPr>
        <dsp:cNvPr id="0" name=""/>
        <dsp:cNvSpPr/>
      </dsp:nvSpPr>
      <dsp:spPr>
        <a:xfrm>
          <a:off x="377795" y="1688659"/>
          <a:ext cx="2928580" cy="14642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>
              <a:latin typeface="Aparajita" panose="020B0604020202020204" pitchFamily="34" charset="0"/>
              <a:cs typeface="Aparajita" panose="020B0604020202020204" pitchFamily="34" charset="0"/>
            </a:rPr>
            <a:t>MECANISMOS DE PARTICIPACIÓN COMUNITARIA</a:t>
          </a:r>
        </a:p>
      </dsp:txBody>
      <dsp:txXfrm>
        <a:off x="420683" y="1731547"/>
        <a:ext cx="2842804" cy="1378514"/>
      </dsp:txXfrm>
    </dsp:sp>
    <dsp:sp modelId="{0457A558-989E-498B-AF83-5C2C6F771027}">
      <dsp:nvSpPr>
        <dsp:cNvPr id="0" name=""/>
        <dsp:cNvSpPr/>
      </dsp:nvSpPr>
      <dsp:spPr>
        <a:xfrm rot="18289469">
          <a:off x="2866436" y="1551618"/>
          <a:ext cx="2051313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2051313" y="2721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3840809" y="1527555"/>
        <a:ext cx="102565" cy="102565"/>
      </dsp:txXfrm>
    </dsp:sp>
    <dsp:sp modelId="{FF36F5DE-7312-4CDC-BDB7-E73B6EDDB514}">
      <dsp:nvSpPr>
        <dsp:cNvPr id="0" name=""/>
        <dsp:cNvSpPr/>
      </dsp:nvSpPr>
      <dsp:spPr>
        <a:xfrm>
          <a:off x="4477808" y="4725"/>
          <a:ext cx="3611965" cy="14642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Aparajita" panose="020B0604020202020204" pitchFamily="34" charset="0"/>
              <a:cs typeface="Aparajita" panose="020B0604020202020204" pitchFamily="34" charset="0"/>
            </a:rPr>
            <a:t>Comités de Participación Comunitaria </a:t>
          </a:r>
          <a:r>
            <a:rPr lang="es-ES" sz="2800" b="1" kern="1200" dirty="0">
              <a:latin typeface="Aparajita" panose="020B0604020202020204" pitchFamily="34" charset="0"/>
              <a:cs typeface="Aparajita" panose="020B0604020202020204" pitchFamily="34" charset="0"/>
            </a:rPr>
            <a:t>COPACOS</a:t>
          </a:r>
        </a:p>
      </dsp:txBody>
      <dsp:txXfrm>
        <a:off x="4520696" y="47613"/>
        <a:ext cx="3526189" cy="1378514"/>
      </dsp:txXfrm>
    </dsp:sp>
    <dsp:sp modelId="{AAE6E79C-8A6A-4B20-BDD9-B0F102E609E5}">
      <dsp:nvSpPr>
        <dsp:cNvPr id="0" name=""/>
        <dsp:cNvSpPr/>
      </dsp:nvSpPr>
      <dsp:spPr>
        <a:xfrm>
          <a:off x="3306376" y="2393585"/>
          <a:ext cx="1171432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171432" y="2721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862807" y="2391519"/>
        <a:ext cx="58571" cy="58571"/>
      </dsp:txXfrm>
    </dsp:sp>
    <dsp:sp modelId="{29E60F34-2263-4089-939D-14ABC1E1C6ED}">
      <dsp:nvSpPr>
        <dsp:cNvPr id="0" name=""/>
        <dsp:cNvSpPr/>
      </dsp:nvSpPr>
      <dsp:spPr>
        <a:xfrm>
          <a:off x="4477808" y="1688659"/>
          <a:ext cx="3397007" cy="14642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Aparajita" panose="020B0604020202020204" pitchFamily="34" charset="0"/>
              <a:cs typeface="Aparajita" panose="020B0604020202020204" pitchFamily="34" charset="0"/>
            </a:rPr>
            <a:t>Alianzas y Asociaciones de Usuarios</a:t>
          </a:r>
        </a:p>
      </dsp:txBody>
      <dsp:txXfrm>
        <a:off x="4520696" y="1731547"/>
        <a:ext cx="3311231" cy="1378514"/>
      </dsp:txXfrm>
    </dsp:sp>
    <dsp:sp modelId="{91ECE112-C7E3-444B-A6AF-8ECBC5AED710}">
      <dsp:nvSpPr>
        <dsp:cNvPr id="0" name=""/>
        <dsp:cNvSpPr/>
      </dsp:nvSpPr>
      <dsp:spPr>
        <a:xfrm rot="3310531">
          <a:off x="2866436" y="3235552"/>
          <a:ext cx="2051313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2051313" y="2721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3840809" y="3211489"/>
        <a:ext cx="102565" cy="102565"/>
      </dsp:txXfrm>
    </dsp:sp>
    <dsp:sp modelId="{F5BE413A-757B-4C34-BCC8-C5929AC9EF0D}">
      <dsp:nvSpPr>
        <dsp:cNvPr id="0" name=""/>
        <dsp:cNvSpPr/>
      </dsp:nvSpPr>
      <dsp:spPr>
        <a:xfrm>
          <a:off x="4477808" y="3372593"/>
          <a:ext cx="3397007" cy="14642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Aparajita" panose="020B0604020202020204" pitchFamily="34" charset="0"/>
              <a:cs typeface="Aparajita" panose="020B0604020202020204" pitchFamily="34" charset="0"/>
            </a:rPr>
            <a:t>Comités de Ética Hospitalaria</a:t>
          </a:r>
        </a:p>
      </dsp:txBody>
      <dsp:txXfrm>
        <a:off x="4520696" y="3415481"/>
        <a:ext cx="3311231" cy="1378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595DA-641E-46C0-833E-E4B6CBA942D8}">
      <dsp:nvSpPr>
        <dsp:cNvPr id="0" name=""/>
        <dsp:cNvSpPr/>
      </dsp:nvSpPr>
      <dsp:spPr>
        <a:xfrm>
          <a:off x="2229694" y="2420805"/>
          <a:ext cx="602280" cy="1336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140" y="0"/>
              </a:lnTo>
              <a:lnTo>
                <a:pt x="301140" y="1336653"/>
              </a:lnTo>
              <a:lnTo>
                <a:pt x="602280" y="133665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494182" y="3052479"/>
        <a:ext cx="73303" cy="73303"/>
      </dsp:txXfrm>
    </dsp:sp>
    <dsp:sp modelId="{4C2BBDF5-4E67-4673-8729-DA177F787A68}">
      <dsp:nvSpPr>
        <dsp:cNvPr id="0" name=""/>
        <dsp:cNvSpPr/>
      </dsp:nvSpPr>
      <dsp:spPr>
        <a:xfrm>
          <a:off x="2229694" y="2420805"/>
          <a:ext cx="602280" cy="121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140" y="0"/>
              </a:lnTo>
              <a:lnTo>
                <a:pt x="301140" y="121498"/>
              </a:lnTo>
              <a:lnTo>
                <a:pt x="602280" y="12149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515474" y="2466193"/>
        <a:ext cx="30720" cy="30720"/>
      </dsp:txXfrm>
    </dsp:sp>
    <dsp:sp modelId="{95AFAF98-3082-4680-AA11-83F34B3D1937}">
      <dsp:nvSpPr>
        <dsp:cNvPr id="0" name=""/>
        <dsp:cNvSpPr/>
      </dsp:nvSpPr>
      <dsp:spPr>
        <a:xfrm>
          <a:off x="2229694" y="1201160"/>
          <a:ext cx="594059" cy="1219644"/>
        </a:xfrm>
        <a:custGeom>
          <a:avLst/>
          <a:gdLst/>
          <a:ahLst/>
          <a:cxnLst/>
          <a:rect l="0" t="0" r="0" b="0"/>
          <a:pathLst>
            <a:path>
              <a:moveTo>
                <a:pt x="0" y="1219644"/>
              </a:moveTo>
              <a:lnTo>
                <a:pt x="297029" y="1219644"/>
              </a:lnTo>
              <a:lnTo>
                <a:pt x="297029" y="0"/>
              </a:lnTo>
              <a:lnTo>
                <a:pt x="59405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492808" y="1777066"/>
        <a:ext cx="67831" cy="67831"/>
      </dsp:txXfrm>
    </dsp:sp>
    <dsp:sp modelId="{18860382-C4F4-492F-9316-BC2F799856C4}">
      <dsp:nvSpPr>
        <dsp:cNvPr id="0" name=""/>
        <dsp:cNvSpPr/>
      </dsp:nvSpPr>
      <dsp:spPr>
        <a:xfrm rot="16200000">
          <a:off x="-645439" y="1961749"/>
          <a:ext cx="4832158" cy="9181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latin typeface="Aparajita" panose="020B0604020202020204" pitchFamily="34" charset="0"/>
              <a:cs typeface="Aparajita" panose="020B0604020202020204" pitchFamily="34" charset="0"/>
            </a:rPr>
            <a:t>FUNCIONES DEL COPACO</a:t>
          </a:r>
        </a:p>
      </dsp:txBody>
      <dsp:txXfrm>
        <a:off x="-645439" y="1961749"/>
        <a:ext cx="4832158" cy="918110"/>
      </dsp:txXfrm>
    </dsp:sp>
    <dsp:sp modelId="{ACC334FD-0B14-4F18-83DE-7B690D810B97}">
      <dsp:nvSpPr>
        <dsp:cNvPr id="0" name=""/>
        <dsp:cNvSpPr/>
      </dsp:nvSpPr>
      <dsp:spPr>
        <a:xfrm>
          <a:off x="2823753" y="620606"/>
          <a:ext cx="4324010" cy="11611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Proponer y participar prioritariamente en los programas de atención preventiva, familiar extrahospitalaria y de control del medio ambiente</a:t>
          </a:r>
          <a:endParaRPr lang="es-E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23753" y="620606"/>
        <a:ext cx="4324010" cy="1161106"/>
      </dsp:txXfrm>
    </dsp:sp>
    <dsp:sp modelId="{F56393DF-84C6-4C19-8C05-2A255E9845A3}">
      <dsp:nvSpPr>
        <dsp:cNvPr id="0" name=""/>
        <dsp:cNvSpPr/>
      </dsp:nvSpPr>
      <dsp:spPr>
        <a:xfrm>
          <a:off x="2831974" y="2015730"/>
          <a:ext cx="4283898" cy="10531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Verificar que los recursos provenientes de las   diferentes fuentes de financiamiento se   administren adecuadamente </a:t>
          </a:r>
        </a:p>
      </dsp:txBody>
      <dsp:txXfrm>
        <a:off x="2831974" y="2015730"/>
        <a:ext cx="4283898" cy="1053145"/>
      </dsp:txXfrm>
    </dsp:sp>
    <dsp:sp modelId="{84B4633C-DD4A-444D-8799-4C7DB76907C0}">
      <dsp:nvSpPr>
        <dsp:cNvPr id="0" name=""/>
        <dsp:cNvSpPr/>
      </dsp:nvSpPr>
      <dsp:spPr>
        <a:xfrm>
          <a:off x="2831974" y="3298403"/>
          <a:ext cx="4307568" cy="9181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Gestionar la inclusión de planes, programas y proyectos en el Plan de Desarrollo</a:t>
          </a:r>
        </a:p>
      </dsp:txBody>
      <dsp:txXfrm>
        <a:off x="2831974" y="3298403"/>
        <a:ext cx="4307568" cy="9181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94DC3-610A-45B0-90EE-CFE637F1E7F8}">
      <dsp:nvSpPr>
        <dsp:cNvPr id="0" name=""/>
        <dsp:cNvSpPr/>
      </dsp:nvSpPr>
      <dsp:spPr>
        <a:xfrm>
          <a:off x="0" y="791874"/>
          <a:ext cx="5258096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AB373-2273-41EB-AB42-4CA5E4F43376}">
      <dsp:nvSpPr>
        <dsp:cNvPr id="0" name=""/>
        <dsp:cNvSpPr/>
      </dsp:nvSpPr>
      <dsp:spPr>
        <a:xfrm>
          <a:off x="255832" y="0"/>
          <a:ext cx="4148768" cy="8248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20" tIns="0" rIns="139120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1. El médico de la institución prestataria o su delegado</a:t>
          </a:r>
        </a:p>
      </dsp:txBody>
      <dsp:txXfrm>
        <a:off x="296099" y="40267"/>
        <a:ext cx="4068234" cy="744349"/>
      </dsp:txXfrm>
    </dsp:sp>
    <dsp:sp modelId="{1453F6AD-B774-44A9-B05D-4991D932FE28}">
      <dsp:nvSpPr>
        <dsp:cNvPr id="0" name=""/>
        <dsp:cNvSpPr/>
      </dsp:nvSpPr>
      <dsp:spPr>
        <a:xfrm>
          <a:off x="0" y="2319746"/>
          <a:ext cx="5258096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F200E-BDC4-494F-A95A-43EEB719394F}">
      <dsp:nvSpPr>
        <dsp:cNvPr id="0" name=""/>
        <dsp:cNvSpPr/>
      </dsp:nvSpPr>
      <dsp:spPr>
        <a:xfrm>
          <a:off x="262648" y="1067274"/>
          <a:ext cx="4148805" cy="13853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20" tIns="0" rIns="139120" bIns="0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2</a:t>
          </a:r>
          <a:r>
            <a:rPr lang="es-CO" sz="2000" kern="1200" dirty="0"/>
            <a:t>. Un (1) representante del equipo médico y un representante del personal de enfermería, elegidos por y entre el personal de la institución</a:t>
          </a:r>
        </a:p>
      </dsp:txBody>
      <dsp:txXfrm>
        <a:off x="330273" y="1134899"/>
        <a:ext cx="4013555" cy="1250061"/>
      </dsp:txXfrm>
    </dsp:sp>
    <dsp:sp modelId="{99CECD8C-7C10-48A2-80E8-C6953E99BF9E}">
      <dsp:nvSpPr>
        <dsp:cNvPr id="0" name=""/>
        <dsp:cNvSpPr/>
      </dsp:nvSpPr>
      <dsp:spPr>
        <a:xfrm>
          <a:off x="0" y="3469674"/>
          <a:ext cx="5258096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CE591-58E4-480D-A6F6-CE9B8CC00E4B}">
      <dsp:nvSpPr>
        <dsp:cNvPr id="0" name=""/>
        <dsp:cNvSpPr/>
      </dsp:nvSpPr>
      <dsp:spPr>
        <a:xfrm>
          <a:off x="262648" y="2595146"/>
          <a:ext cx="4137884" cy="10073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20" tIns="0" rIns="139120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3. Dos (2) representantes de la Alianza de usuarios de la institución prestataria de servicios</a:t>
          </a:r>
        </a:p>
      </dsp:txBody>
      <dsp:txXfrm>
        <a:off x="311824" y="2644322"/>
        <a:ext cx="4039532" cy="909016"/>
      </dsp:txXfrm>
    </dsp:sp>
    <dsp:sp modelId="{2B4678FB-D9CF-488E-9C0C-BF2A4CBAFD0B}">
      <dsp:nvSpPr>
        <dsp:cNvPr id="0" name=""/>
        <dsp:cNvSpPr/>
      </dsp:nvSpPr>
      <dsp:spPr>
        <a:xfrm>
          <a:off x="0" y="4264367"/>
          <a:ext cx="5258096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70BDE-B897-493C-8CD6-72D388723EB7}">
      <dsp:nvSpPr>
        <dsp:cNvPr id="0" name=""/>
        <dsp:cNvSpPr/>
      </dsp:nvSpPr>
      <dsp:spPr>
        <a:xfrm>
          <a:off x="295563" y="3745074"/>
          <a:ext cx="4163329" cy="6521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20" tIns="0" rIns="139120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4. Dos (2) representantes del COPACO</a:t>
          </a:r>
        </a:p>
      </dsp:txBody>
      <dsp:txXfrm>
        <a:off x="327397" y="3776908"/>
        <a:ext cx="4099661" cy="588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8C487-F30B-4E54-A750-1E905FF2A065}" type="datetimeFigureOut">
              <a:rPr lang="es-CO" smtClean="0"/>
              <a:t>27/12/2022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5E28B-E857-4470-B80D-AA0E1F586D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743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5E28B-E857-4470-B80D-AA0E1F586D17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020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424-AA2E-4471-8E71-F344D5D36AA8}" type="datetimeFigureOut">
              <a:rPr lang="es-CO" smtClean="0"/>
              <a:pPr/>
              <a:t>27/12/2022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BC7-90FF-4910-9B66-A7B216C589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374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424-AA2E-4471-8E71-F344D5D36AA8}" type="datetimeFigureOut">
              <a:rPr lang="es-CO" smtClean="0"/>
              <a:pPr/>
              <a:t>27/12/2022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BC7-90FF-4910-9B66-A7B216C589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007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424-AA2E-4471-8E71-F344D5D36AA8}" type="datetimeFigureOut">
              <a:rPr lang="es-CO" smtClean="0"/>
              <a:pPr/>
              <a:t>27/12/2022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BC7-90FF-4910-9B66-A7B216C5896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8250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424-AA2E-4471-8E71-F344D5D36AA8}" type="datetimeFigureOut">
              <a:rPr lang="es-CO" smtClean="0"/>
              <a:pPr/>
              <a:t>27/12/2022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BC7-90FF-4910-9B66-A7B216C589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9314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424-AA2E-4471-8E71-F344D5D36AA8}" type="datetimeFigureOut">
              <a:rPr lang="es-CO" smtClean="0"/>
              <a:pPr/>
              <a:t>27/12/2022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BC7-90FF-4910-9B66-A7B216C5896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5668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424-AA2E-4471-8E71-F344D5D36AA8}" type="datetimeFigureOut">
              <a:rPr lang="es-CO" smtClean="0"/>
              <a:pPr/>
              <a:t>27/12/2022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BC7-90FF-4910-9B66-A7B216C589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7214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424-AA2E-4471-8E71-F344D5D36AA8}" type="datetimeFigureOut">
              <a:rPr lang="es-CO" smtClean="0"/>
              <a:pPr/>
              <a:t>27/12/2022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BC7-90FF-4910-9B66-A7B216C589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1040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424-AA2E-4471-8E71-F344D5D36AA8}" type="datetimeFigureOut">
              <a:rPr lang="es-CO" smtClean="0"/>
              <a:pPr/>
              <a:t>27/12/2022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BC7-90FF-4910-9B66-A7B216C589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437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424-AA2E-4471-8E71-F344D5D36AA8}" type="datetimeFigureOut">
              <a:rPr lang="es-CO" smtClean="0"/>
              <a:pPr/>
              <a:t>27/12/2022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BC7-90FF-4910-9B66-A7B216C589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538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424-AA2E-4471-8E71-F344D5D36AA8}" type="datetimeFigureOut">
              <a:rPr lang="es-CO" smtClean="0"/>
              <a:pPr/>
              <a:t>27/12/2022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BC7-90FF-4910-9B66-A7B216C589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500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424-AA2E-4471-8E71-F344D5D36AA8}" type="datetimeFigureOut">
              <a:rPr lang="es-CO" smtClean="0"/>
              <a:pPr/>
              <a:t>27/12/2022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BC7-90FF-4910-9B66-A7B216C589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230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424-AA2E-4471-8E71-F344D5D36AA8}" type="datetimeFigureOut">
              <a:rPr lang="es-CO" smtClean="0"/>
              <a:pPr/>
              <a:t>27/12/2022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BC7-90FF-4910-9B66-A7B216C589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035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424-AA2E-4471-8E71-F344D5D36AA8}" type="datetimeFigureOut">
              <a:rPr lang="es-CO" smtClean="0"/>
              <a:pPr/>
              <a:t>27/12/2022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BC7-90FF-4910-9B66-A7B216C589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271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424-AA2E-4471-8E71-F344D5D36AA8}" type="datetimeFigureOut">
              <a:rPr lang="es-CO" smtClean="0"/>
              <a:pPr/>
              <a:t>27/12/2022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BC7-90FF-4910-9B66-A7B216C589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974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424-AA2E-4471-8E71-F344D5D36AA8}" type="datetimeFigureOut">
              <a:rPr lang="es-CO" smtClean="0"/>
              <a:pPr/>
              <a:t>27/12/2022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BC7-90FF-4910-9B66-A7B216C589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481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424-AA2E-4471-8E71-F344D5D36AA8}" type="datetimeFigureOut">
              <a:rPr lang="es-CO" smtClean="0"/>
              <a:pPr/>
              <a:t>27/12/2022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BC7-90FF-4910-9B66-A7B216C589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640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B0424-AA2E-4471-8E71-F344D5D36AA8}" type="datetimeFigureOut">
              <a:rPr lang="es-CO" smtClean="0"/>
              <a:pPr/>
              <a:t>27/12/2022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FA9BC7-90FF-4910-9B66-A7B216C589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035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18184"/>
          <a:stretch/>
        </p:blipFill>
        <p:spPr bwMode="auto">
          <a:xfrm>
            <a:off x="-1261283" y="0"/>
            <a:ext cx="103349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FABIO JARAMILLO PIE DE PAG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5988481"/>
            <a:ext cx="9721080" cy="85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13085591"/>
              </p:ext>
            </p:extLst>
          </p:nvPr>
        </p:nvGraphicFramePr>
        <p:xfrm>
          <a:off x="0" y="1268759"/>
          <a:ext cx="7812360" cy="4719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ángulo 5"/>
          <p:cNvSpPr/>
          <p:nvPr/>
        </p:nvSpPr>
        <p:spPr>
          <a:xfrm>
            <a:off x="2054223" y="0"/>
            <a:ext cx="60524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3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LA PARTICIPACION COMUNITARIA </a:t>
            </a:r>
          </a:p>
          <a:p>
            <a:pPr algn="ctr"/>
            <a:r>
              <a:rPr lang="es-CO" sz="3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DECRETO 1757 DE 1994</a:t>
            </a:r>
          </a:p>
        </p:txBody>
      </p:sp>
    </p:spTree>
    <p:extLst>
      <p:ext uri="{BB962C8B-B14F-4D97-AF65-F5344CB8AC3E}">
        <p14:creationId xmlns:p14="http://schemas.microsoft.com/office/powerpoint/2010/main" val="305517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32184" y="509999"/>
            <a:ext cx="7344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FORMAS DE PARTICIPACIÓN COMUNITARIA EN SALUD </a:t>
            </a:r>
          </a:p>
          <a:p>
            <a:pPr algn="ctr"/>
            <a:r>
              <a:rPr lang="es-CO" sz="22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DECRETO 1757 DE 1994</a:t>
            </a:r>
          </a:p>
        </p:txBody>
      </p:sp>
      <p:pic>
        <p:nvPicPr>
          <p:cNvPr id="5" name="Picture 2" descr="logo ese nuev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02"/>
            <a:ext cx="1153982" cy="110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Diagrama 33"/>
          <p:cNvGraphicFramePr/>
          <p:nvPr>
            <p:extLst>
              <p:ext uri="{D42A27DB-BD31-4B8C-83A1-F6EECF244321}">
                <p14:modId xmlns:p14="http://schemas.microsoft.com/office/powerpoint/2010/main" val="1981685358"/>
              </p:ext>
            </p:extLst>
          </p:nvPr>
        </p:nvGraphicFramePr>
        <p:xfrm>
          <a:off x="208886" y="1611527"/>
          <a:ext cx="8467570" cy="4841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8"/>
          <a:srcRect l="42614" t="35008" r="37249" b="50984"/>
          <a:stretch/>
        </p:blipFill>
        <p:spPr>
          <a:xfrm>
            <a:off x="756503" y="2001997"/>
            <a:ext cx="3168352" cy="123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372479" y="2700983"/>
            <a:ext cx="5551773" cy="3680345"/>
          </a:xfrm>
          <a:prstGeom prst="homePlate">
            <a:avLst/>
          </a:prstGeom>
          <a:solidFill>
            <a:srgbClr val="FF3399"/>
          </a:solidFill>
          <a:ln w="381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¿QUE ES EL COPACO?</a:t>
            </a:r>
          </a:p>
          <a:p>
            <a:endParaRPr lang="es-CO" sz="240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s-CO" sz="2400" dirty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Es un espacio de discusión y concertación entre los diferentes actores sociales y el estado orientado a la participación en torno a la promoción de la salud, la prevención de la enfermedad y los procesos de desarrollo y control social.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7957" t="46463" r="66381" b="26628"/>
          <a:stretch/>
        </p:blipFill>
        <p:spPr>
          <a:xfrm>
            <a:off x="5924252" y="1647937"/>
            <a:ext cx="2952328" cy="285177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547664" y="764704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</a:rPr>
              <a:t>¿Qué es el  Comité de Participación Comunitaria?</a:t>
            </a:r>
          </a:p>
        </p:txBody>
      </p:sp>
      <p:sp>
        <p:nvSpPr>
          <p:cNvPr id="5" name="Flecha a la derecha con bandas 4"/>
          <p:cNvSpPr/>
          <p:nvPr/>
        </p:nvSpPr>
        <p:spPr>
          <a:xfrm>
            <a:off x="4499992" y="2568701"/>
            <a:ext cx="1224136" cy="49611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989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7F92445-E9EF-AEDB-1E3C-B1DD9A1F63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955037"/>
              </p:ext>
            </p:extLst>
          </p:nvPr>
        </p:nvGraphicFramePr>
        <p:xfrm>
          <a:off x="676430" y="1362176"/>
          <a:ext cx="8467570" cy="4841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logo ese nuevo">
            <a:extLst>
              <a:ext uri="{FF2B5EF4-FFF2-40B4-BE49-F238E27FC236}">
                <a16:creationId xmlns:a16="http://schemas.microsoft.com/office/drawing/2014/main" id="{733761D8-37A2-DD23-72E7-A0F938E81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4" y="260648"/>
            <a:ext cx="1209449" cy="110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40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6408" t="13078" r="71780" b="67287"/>
          <a:stretch/>
        </p:blipFill>
        <p:spPr>
          <a:xfrm>
            <a:off x="1099771" y="1772816"/>
            <a:ext cx="2736304" cy="255713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40109" y="752313"/>
            <a:ext cx="3655629" cy="89255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CO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¿Qué es la Asociación de Usuarios?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21262" y="4395787"/>
            <a:ext cx="38933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 una agrupación de afiliados del Régimen Contributivo del Sistema General de Seguridad Social en Salud que velan por la calidad del servicio y la defensa del usuario. 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619359" y="1481722"/>
            <a:ext cx="43861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conformación de las asociaciones de usuarios deberá ser promovida y realizada por las entidades administradoras y prestadoras del servicio de salud mediante </a:t>
            </a:r>
            <a:r>
              <a:rPr lang="es-CO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convocatoria pública,</a:t>
            </a:r>
            <a:r>
              <a:rPr lang="es-CO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través de un medio de alta divulgación local, regional o nacional.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994612" y="404664"/>
            <a:ext cx="3600400" cy="892552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CO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Conformación de la Asociación de Usuarios</a:t>
            </a:r>
          </a:p>
        </p:txBody>
      </p:sp>
    </p:spTree>
    <p:extLst>
      <p:ext uri="{BB962C8B-B14F-4D97-AF65-F5344CB8AC3E}">
        <p14:creationId xmlns:p14="http://schemas.microsoft.com/office/powerpoint/2010/main" val="347466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4244F9-5BBE-ABC0-D93C-458E41598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63124"/>
            <a:ext cx="8300027" cy="593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1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B8BE4566-5F4C-4721-0E51-814C44DCD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40" y="974084"/>
            <a:ext cx="2902681" cy="860238"/>
          </a:xfr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sz="2600" b="1" dirty="0">
                <a:solidFill>
                  <a:srgbClr val="FF3399"/>
                </a:solidFill>
              </a:rPr>
              <a:t>Comités de Ética Hospitalaria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A22B2818-AD12-E2B7-6F4C-FFB749B64C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6494310"/>
              </p:ext>
            </p:extLst>
          </p:nvPr>
        </p:nvGraphicFramePr>
        <p:xfrm>
          <a:off x="3885903" y="1750687"/>
          <a:ext cx="5258097" cy="45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888B704E-BF91-6CF5-D145-21F69C601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751" y="317722"/>
            <a:ext cx="3600400" cy="9072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Quienes integran el Comité de Ética </a:t>
            </a: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9BEE4D77-B810-6B8A-A5BB-31664BF20DCE}"/>
              </a:ext>
            </a:extLst>
          </p:cNvPr>
          <p:cNvSpPr/>
          <p:nvPr/>
        </p:nvSpPr>
        <p:spPr>
          <a:xfrm>
            <a:off x="6012160" y="1224985"/>
            <a:ext cx="432048" cy="525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Pergamino: vertical 15">
            <a:extLst>
              <a:ext uri="{FF2B5EF4-FFF2-40B4-BE49-F238E27FC236}">
                <a16:creationId xmlns:a16="http://schemas.microsoft.com/office/drawing/2014/main" id="{20D2CD79-2063-EC70-F098-E85DD7F27910}"/>
              </a:ext>
            </a:extLst>
          </p:cNvPr>
          <p:cNvSpPr/>
          <p:nvPr/>
        </p:nvSpPr>
        <p:spPr>
          <a:xfrm>
            <a:off x="43629" y="1917956"/>
            <a:ext cx="3842274" cy="4245419"/>
          </a:xfrm>
          <a:prstGeom prst="verticalScroll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800" b="0" i="0" dirty="0">
              <a:solidFill>
                <a:schemeClr val="tx1"/>
              </a:solidFill>
              <a:effectLst/>
              <a:latin typeface="Work Sans" pitchFamily="2" charset="0"/>
            </a:endParaRPr>
          </a:p>
          <a:p>
            <a:pPr algn="just"/>
            <a:r>
              <a:rPr lang="es-ES" sz="1800" b="0" i="0" dirty="0">
                <a:solidFill>
                  <a:schemeClr val="tx1"/>
                </a:solidFill>
                <a:effectLst/>
                <a:latin typeface="Work Sans" pitchFamily="2" charset="0"/>
              </a:rPr>
              <a:t>Son instancias o espacios de reflexión que buscan apoyar y orientar metódicamente tanto a profesionales como a pacientes en el camino de dar un trato digo a los usuarios y en el camino prestar los servicios de salud con un enfoque de Derechos Humanos.</a:t>
            </a:r>
            <a:endParaRPr lang="es-CO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380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1881</TotalTime>
  <Words>387</Words>
  <Application>Microsoft Office PowerPoint</Application>
  <PresentationFormat>Presentación en pantalla (4:3)</PresentationFormat>
  <Paragraphs>31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Aparajita</vt:lpstr>
      <vt:lpstr>Arial</vt:lpstr>
      <vt:lpstr>Arial Narrow</vt:lpstr>
      <vt:lpstr>Calibri</vt:lpstr>
      <vt:lpstr>Century</vt:lpstr>
      <vt:lpstr>Trebuchet MS</vt:lpstr>
      <vt:lpstr>Wingdings 3</vt:lpstr>
      <vt:lpstr>Work Sans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Comités de Ética Hospitalaria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PLANEACION</dc:creator>
  <cp:lastModifiedBy>juandavidcalderongiraldo1701@gmail.com</cp:lastModifiedBy>
  <cp:revision>77</cp:revision>
  <dcterms:created xsi:type="dcterms:W3CDTF">2020-04-08T21:56:50Z</dcterms:created>
  <dcterms:modified xsi:type="dcterms:W3CDTF">2022-12-28T04:20:29Z</dcterms:modified>
</cp:coreProperties>
</file>