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8418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43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8216-BC18-4D83-8E00-9543E7AE737C}" type="datetimeFigureOut">
              <a:rPr lang="es-CO" smtClean="0"/>
              <a:pPr/>
              <a:t>16/02/2021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30BD2-57CC-4C03-9B57-042898EC48D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8216-BC18-4D83-8E00-9543E7AE737C}" type="datetimeFigureOut">
              <a:rPr lang="es-CO" smtClean="0"/>
              <a:pPr/>
              <a:t>16/02/2021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30BD2-57CC-4C03-9B57-042898EC48D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8216-BC18-4D83-8E00-9543E7AE737C}" type="datetimeFigureOut">
              <a:rPr lang="es-CO" smtClean="0"/>
              <a:pPr/>
              <a:t>16/02/2021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30BD2-57CC-4C03-9B57-042898EC48D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8216-BC18-4D83-8E00-9543E7AE737C}" type="datetimeFigureOut">
              <a:rPr lang="es-CO" smtClean="0"/>
              <a:pPr/>
              <a:t>16/02/2021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30BD2-57CC-4C03-9B57-042898EC48D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8216-BC18-4D83-8E00-9543E7AE737C}" type="datetimeFigureOut">
              <a:rPr lang="es-CO" smtClean="0"/>
              <a:pPr/>
              <a:t>16/02/2021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30BD2-57CC-4C03-9B57-042898EC48D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8216-BC18-4D83-8E00-9543E7AE737C}" type="datetimeFigureOut">
              <a:rPr lang="es-CO" smtClean="0"/>
              <a:pPr/>
              <a:t>16/02/2021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30BD2-57CC-4C03-9B57-042898EC48D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8216-BC18-4D83-8E00-9543E7AE737C}" type="datetimeFigureOut">
              <a:rPr lang="es-CO" smtClean="0"/>
              <a:pPr/>
              <a:t>16/02/2021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30BD2-57CC-4C03-9B57-042898EC48D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8216-BC18-4D83-8E00-9543E7AE737C}" type="datetimeFigureOut">
              <a:rPr lang="es-CO" smtClean="0"/>
              <a:pPr/>
              <a:t>16/02/2021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30BD2-57CC-4C03-9B57-042898EC48D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8216-BC18-4D83-8E00-9543E7AE737C}" type="datetimeFigureOut">
              <a:rPr lang="es-CO" smtClean="0"/>
              <a:pPr/>
              <a:t>16/02/2021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30BD2-57CC-4C03-9B57-042898EC48D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8216-BC18-4D83-8E00-9543E7AE737C}" type="datetimeFigureOut">
              <a:rPr lang="es-CO" smtClean="0"/>
              <a:pPr/>
              <a:t>16/02/2021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30BD2-57CC-4C03-9B57-042898EC48D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8216-BC18-4D83-8E00-9543E7AE737C}" type="datetimeFigureOut">
              <a:rPr lang="es-CO" smtClean="0"/>
              <a:pPr/>
              <a:t>16/02/2021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30BD2-57CC-4C03-9B57-042898EC48D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4000"/>
            <a:lum/>
          </a:blip>
          <a:srcRect/>
          <a:tile tx="0" ty="0" sx="77000" sy="67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48216-BC18-4D83-8E00-9543E7AE737C}" type="datetimeFigureOut">
              <a:rPr lang="es-CO" smtClean="0"/>
              <a:pPr/>
              <a:t>16/02/2021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30BD2-57CC-4C03-9B57-042898EC48D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esefjl.gov.co/" TargetMode="External"/><Relationship Id="rId4" Type="http://schemas.openxmlformats.org/officeDocument/2006/relationships/hyperlink" Target="mailto:siausolano@esefjl.gov.c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0" y="357166"/>
            <a:ext cx="4000528" cy="1428760"/>
          </a:xfrm>
        </p:spPr>
        <p:txBody>
          <a:bodyPr>
            <a:normAutofit/>
          </a:bodyPr>
          <a:lstStyle/>
          <a:p>
            <a:pPr algn="l"/>
            <a:r>
              <a:rPr lang="es-CO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2" charset="-78"/>
                <a:cs typeface="Andalus" pitchFamily="2" charset="-78"/>
              </a:rPr>
              <a:t>SISTEMA INTEGRAL DE ATENCION AL USUARIO </a:t>
            </a:r>
            <a:br>
              <a:rPr lang="es-CO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2" charset="-78"/>
                <a:cs typeface="Andalus" pitchFamily="2" charset="-78"/>
              </a:rPr>
            </a:br>
            <a:r>
              <a:rPr lang="es-CO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2" charset="-78"/>
                <a:cs typeface="Andalus" pitchFamily="2" charset="-78"/>
              </a:rPr>
              <a:t>SIAU IPS SOLANO</a:t>
            </a:r>
            <a:endParaRPr lang="es-CO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itchFamily="2" charset="-78"/>
              <a:cs typeface="Andalus" pitchFamily="2" charset="-78"/>
            </a:endParaRPr>
          </a:p>
        </p:txBody>
      </p:sp>
      <p:pic>
        <p:nvPicPr>
          <p:cNvPr id="5" name="Picture 1" descr="logo ese nuev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0"/>
            <a:ext cx="1428728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8" name="AutoShape 2" descr="Atención al usuario - YouTub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220" name="AutoShape 4" descr="Atención al usuario - YouTub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222" name="AutoShape 6" descr="https://portal.compraspublicas.gob.ec/sercop/wp-content/uploads/2017/11/rup_octubre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43050"/>
            <a:ext cx="407193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CuadroTexto"/>
          <p:cNvSpPr txBox="1"/>
          <p:nvPr/>
        </p:nvSpPr>
        <p:spPr>
          <a:xfrm>
            <a:off x="0" y="4572008"/>
            <a:ext cx="40005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 smtClean="0">
                <a:latin typeface="Arial Rounded MT Bold" pitchFamily="34" charset="0"/>
              </a:rPr>
              <a:t>LINEA DE ATENCION PARA INFORMACION DE SERVICIOS DE SALUD O PQRS  3202118926.</a:t>
            </a:r>
          </a:p>
          <a:p>
            <a:r>
              <a:rPr lang="es-CO" sz="1200" b="1" dirty="0" smtClean="0">
                <a:latin typeface="Arial Rounded MT Bold" pitchFamily="34" charset="0"/>
              </a:rPr>
              <a:t>NEFTALI CALDERON ORDOÑEZ</a:t>
            </a:r>
          </a:p>
          <a:p>
            <a:r>
              <a:rPr lang="es-CO" sz="1200" b="1" dirty="0" smtClean="0">
                <a:latin typeface="Arial Rounded MT Bold" pitchFamily="34" charset="0"/>
              </a:rPr>
              <a:t>Auxiliar Administrativo SIAU, </a:t>
            </a:r>
            <a:r>
              <a:rPr lang="es-CO" sz="1200" b="1" dirty="0" smtClean="0">
                <a:latin typeface="Arial Rounded MT Bold" pitchFamily="34" charset="0"/>
                <a:hlinkClick r:id="rId4"/>
              </a:rPr>
              <a:t>siausolano@esefjl.gov.co</a:t>
            </a:r>
            <a:r>
              <a:rPr lang="es-CO" sz="1200" b="1" dirty="0" smtClean="0">
                <a:latin typeface="Arial Rounded MT Bold" pitchFamily="34" charset="0"/>
              </a:rPr>
              <a:t> o presencial en la oficina de Atención al Usuario de la IPS Solano ubicada en la Carrera 4 Calle 6 No. 6-04 Barrio Bellavista</a:t>
            </a:r>
            <a:endParaRPr lang="es-ES" sz="1200" b="1" dirty="0">
              <a:latin typeface="Arial Rounded MT Bold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929190" y="3500438"/>
            <a:ext cx="314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URGENCIAS IPS SOLANO  3208556332 LAS 24 HORAS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929190" y="4286256"/>
            <a:ext cx="407193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AGENDA TU CITA  EN LA IPS SOLANO AL 314-381-7016 PARA LAS SIGUIENTES ATENCIONES EN SALUD:</a:t>
            </a:r>
          </a:p>
          <a:p>
            <a:pPr>
              <a:buFont typeface="Arial" pitchFamily="34" charset="0"/>
              <a:buChar char="•"/>
            </a:pPr>
            <a:r>
              <a:rPr lang="es-CO" sz="1200" dirty="0" smtClean="0"/>
              <a:t>CONTROL PRENATAL</a:t>
            </a:r>
          </a:p>
          <a:p>
            <a:pPr>
              <a:buFont typeface="Arial" pitchFamily="34" charset="0"/>
              <a:buChar char="•"/>
            </a:pPr>
            <a:r>
              <a:rPr lang="es-CO" sz="1200" dirty="0" smtClean="0"/>
              <a:t>CONTROL DE PACIENTES CRONICOS.</a:t>
            </a:r>
          </a:p>
          <a:p>
            <a:pPr>
              <a:buFont typeface="Arial" pitchFamily="34" charset="0"/>
              <a:buChar char="•"/>
            </a:pPr>
            <a:r>
              <a:rPr lang="es-CO" sz="1200" dirty="0" smtClean="0"/>
              <a:t>CONSULTAS MEDICAS PRIORITARIAS.</a:t>
            </a:r>
          </a:p>
          <a:p>
            <a:pPr>
              <a:buFont typeface="Arial" pitchFamily="34" charset="0"/>
              <a:buChar char="•"/>
            </a:pPr>
            <a:r>
              <a:rPr lang="es-CO" sz="1200" dirty="0" smtClean="0"/>
              <a:t>NIÑOS CON RIESGO DE DESNUTRICION.</a:t>
            </a:r>
          </a:p>
          <a:p>
            <a:pPr>
              <a:buFont typeface="Arial" pitchFamily="34" charset="0"/>
              <a:buChar char="•"/>
            </a:pPr>
            <a:r>
              <a:rPr lang="es-CO" sz="1200" dirty="0" smtClean="0"/>
              <a:t>CONTROL DE PLANIFICACION FAMILIAR</a:t>
            </a:r>
          </a:p>
          <a:p>
            <a:pPr>
              <a:buFont typeface="Arial" pitchFamily="34" charset="0"/>
              <a:buChar char="•"/>
            </a:pPr>
            <a:endParaRPr lang="es-CO" sz="1200" dirty="0" smtClean="0"/>
          </a:p>
          <a:p>
            <a:r>
              <a:rPr lang="es-CO" sz="1200" b="1" dirty="0" smtClean="0"/>
              <a:t>Para </a:t>
            </a:r>
            <a:r>
              <a:rPr lang="es-CO" sz="1200" b="1" dirty="0" err="1" smtClean="0"/>
              <a:t>agendar</a:t>
            </a:r>
            <a:r>
              <a:rPr lang="es-CO" sz="1200" b="1" dirty="0" smtClean="0"/>
              <a:t> tu cita llama en los siguientes horarios:</a:t>
            </a:r>
          </a:p>
          <a:p>
            <a:pPr>
              <a:buFont typeface="Arial" pitchFamily="34" charset="0"/>
              <a:buChar char="•"/>
            </a:pPr>
            <a:r>
              <a:rPr lang="es-CO" sz="1200" dirty="0" smtClean="0"/>
              <a:t>De 7:00am a 12:00m y de 2:00pm a 6:00pm de lunes a jueves</a:t>
            </a:r>
          </a:p>
          <a:p>
            <a:pPr>
              <a:buFont typeface="Arial" pitchFamily="34" charset="0"/>
              <a:buChar char="•"/>
            </a:pPr>
            <a:r>
              <a:rPr lang="es-CO" sz="1200" dirty="0" smtClean="0"/>
              <a:t>El </a:t>
            </a:r>
            <a:r>
              <a:rPr lang="es-CO" sz="1200" dirty="0" err="1" smtClean="0"/>
              <a:t>dia</a:t>
            </a:r>
            <a:r>
              <a:rPr lang="es-CO" sz="1200" dirty="0" smtClean="0"/>
              <a:t> viernes de 7:00am a 12:00m y de 2:00pm a 5:00pm</a:t>
            </a:r>
            <a:endParaRPr lang="es-ES" sz="12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0" y="1643050"/>
            <a:ext cx="20716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 smtClean="0">
                <a:latin typeface="Arial" pitchFamily="34" charset="0"/>
                <a:cs typeface="Arial" pitchFamily="34" charset="0"/>
              </a:rPr>
              <a:t>POR TU SALUD Y LA DE TU FAMILIA TÓMATE EN SERIO LAS MEDIDAS DE PREVENCION CONTRA EL COVID-19… TENGA EN CUENTA LAS SIGUIENTES RECOMENDACIONES</a:t>
            </a:r>
            <a:endParaRPr lang="es-ES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42844" y="3000372"/>
            <a:ext cx="157160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CO" sz="1100" b="1" dirty="0" smtClean="0"/>
              <a:t>MANTENGA EL DISTANCIAMIENTO FISICO.</a:t>
            </a:r>
          </a:p>
          <a:p>
            <a:pPr>
              <a:buFont typeface="Wingdings" pitchFamily="2" charset="2"/>
              <a:buChar char="Ø"/>
            </a:pPr>
            <a:endParaRPr lang="es-CO" sz="1100" dirty="0" smtClean="0"/>
          </a:p>
          <a:p>
            <a:pPr>
              <a:buFont typeface="Wingdings" pitchFamily="2" charset="2"/>
              <a:buChar char="Ø"/>
            </a:pPr>
            <a:r>
              <a:rPr lang="es-CO" sz="1100" b="1" dirty="0" smtClean="0"/>
              <a:t>LAVATE LAS MANOS FRECUENTEMENTE CON AGUA Y JABON.</a:t>
            </a:r>
            <a:endParaRPr lang="es-ES" sz="1100" b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4929190" y="500042"/>
            <a:ext cx="27860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000" dirty="0" smtClean="0"/>
              <a:t>RECUERDA QUE EL BUZON DE SUGERENCIAS ES UN MEDIO DE PARTICIPACION  Y COMUNICACIÓN ENTRE NUESTROS USUARIOS Y LA IPS…. SI TIENES ALGUNA PETICION, QUEJA, RECLAMO O SUGERENCIA, LA E.S.E FABIO JARAMILLO LONDOÑO SEDE IPS SOLANO TIENE HABILITADO  EL BUZON DE SUGERENCIAS UBICADO EN LA ENTRADA PRINCIPAL DE LA IPS  EN CARRERA 4 CALLE 6  #6-04.</a:t>
            </a:r>
            <a:endParaRPr lang="es-ES" sz="10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4929190" y="2000240"/>
            <a:ext cx="40005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 smtClean="0"/>
              <a:t>IMPORTANTE</a:t>
            </a:r>
            <a:r>
              <a:rPr lang="es-CO" sz="1200" dirty="0" smtClean="0"/>
              <a:t>: LA E.S.E FABIO JARAMILLO LONDOÑO TIENE HABILITADO EN LA PAGINA WEB </a:t>
            </a:r>
            <a:r>
              <a:rPr lang="es-CO" sz="1200" dirty="0" smtClean="0">
                <a:hlinkClick r:id="rId5"/>
              </a:rPr>
              <a:t>www.esefjl.gov.co</a:t>
            </a:r>
            <a:r>
              <a:rPr lang="es-CO" sz="1200" dirty="0" smtClean="0"/>
              <a:t>  EN LA SECCION </a:t>
            </a:r>
            <a:r>
              <a:rPr lang="es-CO" sz="1200" b="1" dirty="0" smtClean="0"/>
              <a:t>ATENCION AL CIUDADANO </a:t>
            </a:r>
            <a:r>
              <a:rPr lang="es-CO" sz="1200" dirty="0" smtClean="0"/>
              <a:t>, AQUÍ PODRAS PRESENTAR SUS PETICIONES, QUEJAS, RECLAMOS Y/O SUGERENCIAS DERIBADAS DE LOS  SERVICIOS PRESTADOS EN CADA UNA DE NUESTRAS </a:t>
            </a:r>
            <a:r>
              <a:rPr lang="es-CO" sz="1200" dirty="0" err="1" smtClean="0"/>
              <a:t>IPS´s</a:t>
            </a:r>
            <a:r>
              <a:rPr lang="es-CO" sz="1200" dirty="0" smtClean="0"/>
              <a:t>, MILAN, SAN ANTONIO DE GETUCHA, SOLANO, SOLITA Y VALPARAISO.  </a:t>
            </a:r>
            <a:endParaRPr lang="es-E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288</Words>
  <Application>Microsoft Office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Andalus</vt:lpstr>
      <vt:lpstr>Arial</vt:lpstr>
      <vt:lpstr>Arial Rounded MT Bold</vt:lpstr>
      <vt:lpstr>Calibri</vt:lpstr>
      <vt:lpstr>Wingdings</vt:lpstr>
      <vt:lpstr>Tema de Office</vt:lpstr>
      <vt:lpstr>SISTEMA INTEGRAL DE ATENCION AL USUARIO  SIAU IPS SOLANO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INTEGRAL DE ATENCION AL USUARIO  SIAU</dc:title>
  <dc:creator>SIAU</dc:creator>
  <cp:lastModifiedBy>Personal</cp:lastModifiedBy>
  <cp:revision>47</cp:revision>
  <dcterms:created xsi:type="dcterms:W3CDTF">2011-03-15T14:12:18Z</dcterms:created>
  <dcterms:modified xsi:type="dcterms:W3CDTF">2021-02-16T20:17:09Z</dcterms:modified>
</cp:coreProperties>
</file>