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</p:sldIdLst>
  <p:sldSz cx="9144000" cy="6858000" type="screen4x3"/>
  <p:notesSz cx="6888163" cy="100203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85" d="100"/>
          <a:sy n="85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755A-E269-49C4-A415-DE7147528FB7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F699-C97F-4A4B-9F5E-7A30B21F6F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676141" y="1137366"/>
            <a:ext cx="2946043" cy="73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55297" t="27006" r="24168" b="25573"/>
          <a:stretch/>
        </p:blipFill>
        <p:spPr>
          <a:xfrm>
            <a:off x="4212338" y="1195320"/>
            <a:ext cx="772638" cy="7123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90364" y="1971575"/>
            <a:ext cx="2173310" cy="749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75" dirty="0">
                <a:solidFill>
                  <a:schemeClr val="tx1"/>
                </a:solidFill>
              </a:rPr>
              <a:t>LINEA DE ATENCION </a:t>
            </a:r>
          </a:p>
          <a:p>
            <a:pPr algn="ctr"/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3228741818</a:t>
            </a:r>
          </a:p>
          <a:p>
            <a:pPr algn="ctr"/>
            <a:r>
              <a:rPr lang="es-ES" sz="975" dirty="0" smtClean="0">
                <a:solidFill>
                  <a:schemeClr val="tx1"/>
                </a:solidFill>
              </a:rPr>
              <a:t>Recepción </a:t>
            </a:r>
            <a:r>
              <a:rPr lang="es-ES" sz="975" dirty="0">
                <a:solidFill>
                  <a:schemeClr val="tx1"/>
                </a:solidFill>
              </a:rPr>
              <a:t>de datos y enviar a 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43893" t="35410" r="43720" b="32852"/>
          <a:stretch/>
        </p:blipFill>
        <p:spPr>
          <a:xfrm>
            <a:off x="2395470" y="1166343"/>
            <a:ext cx="472821" cy="685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/>
          <a:srcRect l="39765" t="33693" r="40411" b="31831"/>
          <a:stretch/>
        </p:blipFill>
        <p:spPr>
          <a:xfrm>
            <a:off x="2861965" y="1137366"/>
            <a:ext cx="740900" cy="7244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/>
          <a:srcRect l="39897" t="33394" r="39804" b="32370"/>
          <a:stretch/>
        </p:blipFill>
        <p:spPr>
          <a:xfrm>
            <a:off x="1893546" y="1156685"/>
            <a:ext cx="519487" cy="6954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/>
          <a:srcRect l="45414" t="43266" r="45083" b="40646"/>
          <a:stretch/>
        </p:blipFill>
        <p:spPr>
          <a:xfrm>
            <a:off x="1390919" y="1147025"/>
            <a:ext cx="511934" cy="718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/>
          <a:srcRect l="40077" t="34174" r="39794" b="31326"/>
          <a:stretch/>
        </p:blipFill>
        <p:spPr>
          <a:xfrm>
            <a:off x="1043188" y="1147025"/>
            <a:ext cx="362492" cy="7147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/>
          <a:srcRect l="40029" t="34035" r="39190" b="30832"/>
          <a:stretch/>
        </p:blipFill>
        <p:spPr>
          <a:xfrm>
            <a:off x="734095" y="1127706"/>
            <a:ext cx="318752" cy="724438"/>
          </a:xfrm>
          <a:prstGeom prst="rect">
            <a:avLst/>
          </a:prstGeom>
        </p:spPr>
      </p:pic>
      <p:cxnSp>
        <p:nvCxnSpPr>
          <p:cNvPr id="12" name="Conector angular 11"/>
          <p:cNvCxnSpPr/>
          <p:nvPr/>
        </p:nvCxnSpPr>
        <p:spPr>
          <a:xfrm rot="16200000" flipH="1">
            <a:off x="2461798" y="1578762"/>
            <a:ext cx="565061" cy="124120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115355" y="2060848"/>
            <a:ext cx="12943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SOLICITAN CITA MEDICA</a:t>
            </a:r>
            <a:endParaRPr lang="es-ES" sz="1050" b="1" dirty="0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print"/>
          <a:srcRect l="55297" t="27006" r="24168" b="25573"/>
          <a:stretch/>
        </p:blipFill>
        <p:spPr>
          <a:xfrm>
            <a:off x="6809042" y="1222687"/>
            <a:ext cx="772638" cy="89991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577885" y="2141918"/>
            <a:ext cx="1246031" cy="589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>
                <a:solidFill>
                  <a:schemeClr val="tx1"/>
                </a:solidFill>
              </a:rPr>
              <a:t>FACTURACION </a:t>
            </a:r>
          </a:p>
          <a:p>
            <a:pPr algn="ctr"/>
            <a:r>
              <a:rPr lang="es-ES" sz="1350" dirty="0">
                <a:solidFill>
                  <a:schemeClr val="tx1"/>
                </a:solidFill>
              </a:rPr>
              <a:t>Olivia Muñoz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5580112" y="2492896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15" idx="2"/>
            <a:endCxn id="3" idx="2"/>
          </p:cNvCxnSpPr>
          <p:nvPr/>
        </p:nvCxnSpPr>
        <p:spPr>
          <a:xfrm rot="5400000" flipH="1">
            <a:off x="5834130" y="1364357"/>
            <a:ext cx="9659" cy="2723882"/>
          </a:xfrm>
          <a:prstGeom prst="bentConnector3">
            <a:avLst>
              <a:gd name="adj1" fmla="val -236670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 cstate="print"/>
          <a:srcRect l="28354" t="57049" r="51613" b="27249"/>
          <a:stretch/>
        </p:blipFill>
        <p:spPr>
          <a:xfrm>
            <a:off x="1763688" y="3645024"/>
            <a:ext cx="5157989" cy="714778"/>
          </a:xfrm>
          <a:prstGeom prst="rect">
            <a:avLst/>
          </a:prstGeom>
        </p:spPr>
      </p:pic>
      <p:sp>
        <p:nvSpPr>
          <p:cNvPr id="26" name="Flecha abajo 25"/>
          <p:cNvSpPr/>
          <p:nvPr/>
        </p:nvSpPr>
        <p:spPr>
          <a:xfrm>
            <a:off x="4356279" y="2904991"/>
            <a:ext cx="260797" cy="1835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7" name="CuadroTexto 26"/>
          <p:cNvSpPr txBox="1"/>
          <p:nvPr/>
        </p:nvSpPr>
        <p:spPr>
          <a:xfrm>
            <a:off x="3514324" y="3098175"/>
            <a:ext cx="176923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Distribución de citas medicas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841125" y="3887004"/>
            <a:ext cx="1761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MEDICOS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820196" y="4184830"/>
            <a:ext cx="1761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DINA LUZ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114524" y="4223467"/>
            <a:ext cx="1761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IDALBA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2617631" y="4411819"/>
            <a:ext cx="3272844" cy="2586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CAPTURAR TODO PROCEDIMIENTOS; FACILITAR HC ARCHIVAR  E INFORMES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7302321" y="5174892"/>
            <a:ext cx="965915" cy="6423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1" cstate="print"/>
          <a:srcRect l="43893" t="35410" r="43720" b="32852"/>
          <a:stretch/>
        </p:blipFill>
        <p:spPr>
          <a:xfrm>
            <a:off x="7308304" y="5194210"/>
            <a:ext cx="936103" cy="61105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2" cstate="print"/>
          <a:srcRect l="55297" t="27006" r="24168" b="25573"/>
          <a:stretch/>
        </p:blipFill>
        <p:spPr>
          <a:xfrm>
            <a:off x="7185748" y="3618159"/>
            <a:ext cx="772638" cy="96108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6073999" y="4437113"/>
            <a:ext cx="2173310" cy="726512"/>
          </a:xfrm>
          <a:prstGeom prst="rect">
            <a:avLst/>
          </a:prstGeom>
          <a:solidFill>
            <a:srgbClr val="FE9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rgbClr val="FF0000"/>
                </a:solidFill>
              </a:rPr>
              <a:t>ESMIN CHILATRA</a:t>
            </a:r>
            <a:endParaRPr lang="es-ES" sz="1100" dirty="0">
              <a:solidFill>
                <a:srgbClr val="FF0000"/>
              </a:solidFill>
            </a:endParaRPr>
          </a:p>
          <a:p>
            <a:pPr algn="ctr"/>
            <a:r>
              <a:rPr lang="es-ES" sz="975" b="1" dirty="0" smtClean="0">
                <a:solidFill>
                  <a:schemeClr val="tx1"/>
                </a:solidFill>
              </a:rPr>
              <a:t>PROGRAMAS PLANIFICACION-  C Y  D -CITOLIGIAS/GESTANTES</a:t>
            </a:r>
            <a:endParaRPr lang="es-ES" sz="975" b="1" dirty="0">
              <a:solidFill>
                <a:schemeClr val="tx1"/>
              </a:solidFill>
            </a:endParaRPr>
          </a:p>
          <a:p>
            <a:pPr algn="ctr"/>
            <a:r>
              <a:rPr lang="es-ES" sz="975" dirty="0" smtClean="0">
                <a:solidFill>
                  <a:schemeClr val="tx1"/>
                </a:solidFill>
              </a:rPr>
              <a:t>Seguimiento  </a:t>
            </a:r>
            <a:endParaRPr lang="es-ES" sz="975" dirty="0">
              <a:solidFill>
                <a:schemeClr val="tx1"/>
              </a:solidFill>
            </a:endParaRPr>
          </a:p>
        </p:txBody>
      </p:sp>
      <p:sp>
        <p:nvSpPr>
          <p:cNvPr id="64" name="Rectángulo redondeado 63"/>
          <p:cNvSpPr/>
          <p:nvPr/>
        </p:nvSpPr>
        <p:spPr>
          <a:xfrm>
            <a:off x="2624072" y="5026784"/>
            <a:ext cx="3293772" cy="241479"/>
          </a:xfrm>
          <a:prstGeom prst="roundRect">
            <a:avLst/>
          </a:prstGeom>
          <a:solidFill>
            <a:srgbClr val="61F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ENVIO DE MEDICAMENTOS 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2555776" y="5301208"/>
            <a:ext cx="3293772" cy="2414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SOLICITUD DE REMISION AMBULATORIA </a:t>
            </a:r>
          </a:p>
        </p:txBody>
      </p:sp>
      <p:sp>
        <p:nvSpPr>
          <p:cNvPr id="66" name="Rectángulo redondeado 65"/>
          <p:cNvSpPr/>
          <p:nvPr/>
        </p:nvSpPr>
        <p:spPr>
          <a:xfrm>
            <a:off x="2624071" y="4717693"/>
            <a:ext cx="3345287" cy="2640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SOLICITUD DE PARACLINICOS 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7" name="Rectángulo redondeado 66"/>
          <p:cNvSpPr/>
          <p:nvPr/>
        </p:nvSpPr>
        <p:spPr>
          <a:xfrm>
            <a:off x="2616022" y="5598285"/>
            <a:ext cx="3293772" cy="241479"/>
          </a:xfrm>
          <a:prstGeom prst="roundRect">
            <a:avLst/>
          </a:prstGeom>
          <a:solidFill>
            <a:srgbClr val="FE9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SEGUIMIENTOS A 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/</a:t>
            </a:r>
            <a:r>
              <a:rPr lang="es-ES" sz="1200" dirty="0" smtClean="0">
                <a:solidFill>
                  <a:schemeClr val="tx1"/>
                </a:solidFill>
              </a:rPr>
              <a:t>ECNT- ANA CARLINA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0" name="Rectángulo redondeado 69"/>
          <p:cNvSpPr/>
          <p:nvPr/>
        </p:nvSpPr>
        <p:spPr>
          <a:xfrm>
            <a:off x="647163" y="4402160"/>
            <a:ext cx="1700011" cy="183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ARCHIVO/ESTADISTICAS  </a:t>
            </a:r>
          </a:p>
        </p:txBody>
      </p:sp>
      <p:sp>
        <p:nvSpPr>
          <p:cNvPr id="71" name="Cerrar llave 70"/>
          <p:cNvSpPr/>
          <p:nvPr/>
        </p:nvSpPr>
        <p:spPr>
          <a:xfrm>
            <a:off x="2347174" y="4518070"/>
            <a:ext cx="183524" cy="1052848"/>
          </a:xfrm>
          <a:prstGeom prst="rightBrac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2" name="Rectángulo redondeado 71"/>
          <p:cNvSpPr/>
          <p:nvPr/>
        </p:nvSpPr>
        <p:spPr>
          <a:xfrm>
            <a:off x="666481" y="4806234"/>
            <a:ext cx="1679083" cy="1851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LABORATORIO </a:t>
            </a:r>
          </a:p>
        </p:txBody>
      </p:sp>
      <p:cxnSp>
        <p:nvCxnSpPr>
          <p:cNvPr id="75" name="Conector angular 74"/>
          <p:cNvCxnSpPr/>
          <p:nvPr/>
        </p:nvCxnSpPr>
        <p:spPr>
          <a:xfrm rot="10800000">
            <a:off x="927279" y="1881121"/>
            <a:ext cx="2577386" cy="1313153"/>
          </a:xfrm>
          <a:prstGeom prst="bentConnector3">
            <a:avLst>
              <a:gd name="adj1" fmla="val 99844"/>
            </a:avLst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12" cstate="print"/>
          <a:srcRect l="39765" t="33693" r="40411" b="31831"/>
          <a:stretch/>
        </p:blipFill>
        <p:spPr>
          <a:xfrm>
            <a:off x="6660232" y="5229200"/>
            <a:ext cx="493020" cy="613356"/>
          </a:xfrm>
          <a:prstGeom prst="rect">
            <a:avLst/>
          </a:prstGeom>
        </p:spPr>
      </p:pic>
      <p:sp>
        <p:nvSpPr>
          <p:cNvPr id="78" name="Rectángulo redondeado 77"/>
          <p:cNvSpPr/>
          <p:nvPr/>
        </p:nvSpPr>
        <p:spPr>
          <a:xfrm>
            <a:off x="521594" y="5142695"/>
            <a:ext cx="1844900" cy="196403"/>
          </a:xfrm>
          <a:prstGeom prst="roundRect">
            <a:avLst/>
          </a:prstGeom>
          <a:solidFill>
            <a:srgbClr val="61F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FARMACIA ASMET SALUD </a:t>
            </a:r>
          </a:p>
        </p:txBody>
      </p:sp>
      <p:sp>
        <p:nvSpPr>
          <p:cNvPr id="79" name="Rectángulo redondeado 78"/>
          <p:cNvSpPr/>
          <p:nvPr/>
        </p:nvSpPr>
        <p:spPr>
          <a:xfrm>
            <a:off x="521594" y="5472716"/>
            <a:ext cx="1843289" cy="1851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ARCHIVO/ESTADISTICAS  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1187624" y="774214"/>
            <a:ext cx="6264696" cy="4154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TELECONSULTA IPS DE </a:t>
            </a:r>
            <a:r>
              <a:rPr lang="es-ES" sz="225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VALPARAISO (LINEA DRIVE)</a:t>
            </a:r>
            <a:endParaRPr lang="es-ES" sz="225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4" y="849378"/>
            <a:ext cx="893254" cy="647164"/>
          </a:xfrm>
          <a:prstGeom prst="rect">
            <a:avLst/>
          </a:prstGeom>
        </p:spPr>
      </p:pic>
      <p:sp>
        <p:nvSpPr>
          <p:cNvPr id="96" name="CuadroTexto 95"/>
          <p:cNvSpPr txBox="1"/>
          <p:nvPr/>
        </p:nvSpPr>
        <p:spPr>
          <a:xfrm>
            <a:off x="5652120" y="2246559"/>
            <a:ext cx="128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FF0000"/>
                </a:solidFill>
              </a:rPr>
              <a:t>Verificación</a:t>
            </a:r>
          </a:p>
        </p:txBody>
      </p:sp>
      <p:sp>
        <p:nvSpPr>
          <p:cNvPr id="98" name="CuadroTexto 97"/>
          <p:cNvSpPr txBox="1"/>
          <p:nvPr/>
        </p:nvSpPr>
        <p:spPr>
          <a:xfrm flipH="1">
            <a:off x="5080716" y="2718248"/>
            <a:ext cx="21555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FF0000"/>
                </a:solidFill>
              </a:rPr>
              <a:t>Confirmar Verificación de derechos </a:t>
            </a:r>
          </a:p>
        </p:txBody>
      </p:sp>
      <p:cxnSp>
        <p:nvCxnSpPr>
          <p:cNvPr id="100" name="Conector angular 99"/>
          <p:cNvCxnSpPr>
            <a:stCxn id="27" idx="3"/>
          </p:cNvCxnSpPr>
          <p:nvPr/>
        </p:nvCxnSpPr>
        <p:spPr>
          <a:xfrm flipV="1">
            <a:off x="5283559" y="2740786"/>
            <a:ext cx="2337515" cy="565138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 flipH="1">
            <a:off x="5562063" y="3016073"/>
            <a:ext cx="2153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Facturación de citas medicas  </a:t>
            </a:r>
          </a:p>
        </p:txBody>
      </p:sp>
      <p:cxnSp>
        <p:nvCxnSpPr>
          <p:cNvPr id="108" name="Conector angular 107"/>
          <p:cNvCxnSpPr/>
          <p:nvPr/>
        </p:nvCxnSpPr>
        <p:spPr>
          <a:xfrm rot="10800000" flipH="1">
            <a:off x="800951" y="2247700"/>
            <a:ext cx="7157435" cy="2462279"/>
          </a:xfrm>
          <a:prstGeom prst="bentConnector5">
            <a:avLst>
              <a:gd name="adj1" fmla="val -6713"/>
              <a:gd name="adj2" fmla="val -50943"/>
              <a:gd name="adj3" fmla="val 109007"/>
            </a:avLst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uadroTexto 111"/>
          <p:cNvSpPr txBox="1"/>
          <p:nvPr/>
        </p:nvSpPr>
        <p:spPr>
          <a:xfrm rot="16200000" flipH="1">
            <a:off x="7270125" y="3466560"/>
            <a:ext cx="2153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Facturación de paraclínicos   </a:t>
            </a:r>
          </a:p>
        </p:txBody>
      </p:sp>
      <p:sp>
        <p:nvSpPr>
          <p:cNvPr id="116" name="Rectángulo redondeado 115"/>
          <p:cNvSpPr/>
          <p:nvPr/>
        </p:nvSpPr>
        <p:spPr>
          <a:xfrm>
            <a:off x="1999444" y="3645024"/>
            <a:ext cx="2068500" cy="18724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ENFERMEDAD GENERAL</a:t>
            </a:r>
          </a:p>
        </p:txBody>
      </p:sp>
      <p:sp>
        <p:nvSpPr>
          <p:cNvPr id="117" name="Rectángulo redondeado 116"/>
          <p:cNvSpPr/>
          <p:nvPr/>
        </p:nvSpPr>
        <p:spPr>
          <a:xfrm>
            <a:off x="4151827" y="3589180"/>
            <a:ext cx="1151050" cy="2237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CONTROLES </a:t>
            </a:r>
          </a:p>
        </p:txBody>
      </p:sp>
      <p:sp>
        <p:nvSpPr>
          <p:cNvPr id="118" name="Rectángulo redondeado 117"/>
          <p:cNvSpPr/>
          <p:nvPr/>
        </p:nvSpPr>
        <p:spPr>
          <a:xfrm>
            <a:off x="5859888" y="3606888"/>
            <a:ext cx="1151050" cy="2237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RIAS (3280) </a:t>
            </a:r>
          </a:p>
        </p:txBody>
      </p:sp>
      <p:sp>
        <p:nvSpPr>
          <p:cNvPr id="119" name="Rectángulo redondeado 118"/>
          <p:cNvSpPr/>
          <p:nvPr/>
        </p:nvSpPr>
        <p:spPr>
          <a:xfrm>
            <a:off x="363828" y="3568253"/>
            <a:ext cx="1151050" cy="2237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URGENCIAS  </a:t>
            </a:r>
          </a:p>
        </p:txBody>
      </p:sp>
      <p:sp>
        <p:nvSpPr>
          <p:cNvPr id="120" name="Llamada de flecha hacia arriba 119"/>
          <p:cNvSpPr/>
          <p:nvPr/>
        </p:nvSpPr>
        <p:spPr>
          <a:xfrm>
            <a:off x="173865" y="3957837"/>
            <a:ext cx="1593761" cy="318753"/>
          </a:xfrm>
          <a:prstGeom prst="upArrowCallout">
            <a:avLst/>
          </a:prstGeom>
          <a:solidFill>
            <a:srgbClr val="61F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tx1"/>
                </a:solidFill>
              </a:rPr>
              <a:t>I-  II-  III-   IV-    V</a:t>
            </a:r>
          </a:p>
        </p:txBody>
      </p:sp>
      <p:sp>
        <p:nvSpPr>
          <p:cNvPr id="121" name="CuadroTexto 120"/>
          <p:cNvSpPr txBox="1"/>
          <p:nvPr/>
        </p:nvSpPr>
        <p:spPr>
          <a:xfrm>
            <a:off x="674532" y="3772707"/>
            <a:ext cx="6294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TRIAGE</a:t>
            </a:r>
          </a:p>
        </p:txBody>
      </p:sp>
      <p:sp>
        <p:nvSpPr>
          <p:cNvPr id="123" name="Abrir llave 122"/>
          <p:cNvSpPr/>
          <p:nvPr/>
        </p:nvSpPr>
        <p:spPr>
          <a:xfrm rot="5400000">
            <a:off x="3989233" y="855267"/>
            <a:ext cx="183519" cy="5380148"/>
          </a:xfrm>
          <a:prstGeom prst="leftBrace">
            <a:avLst>
              <a:gd name="adj1" fmla="val 8333"/>
              <a:gd name="adj2" fmla="val 4413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3" name="72 Flecha derecha"/>
          <p:cNvSpPr/>
          <p:nvPr/>
        </p:nvSpPr>
        <p:spPr>
          <a:xfrm>
            <a:off x="5868144" y="5661248"/>
            <a:ext cx="8343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23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100</Words>
  <Application>Microsoft Office PowerPoint</Application>
  <PresentationFormat>Presentación en pantalla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APOYO</dc:creator>
  <cp:lastModifiedBy>USUARIO</cp:lastModifiedBy>
  <cp:revision>65</cp:revision>
  <cp:lastPrinted>2020-08-20T17:55:57Z</cp:lastPrinted>
  <dcterms:created xsi:type="dcterms:W3CDTF">2019-05-22T16:43:57Z</dcterms:created>
  <dcterms:modified xsi:type="dcterms:W3CDTF">2021-01-12T19:42:59Z</dcterms:modified>
</cp:coreProperties>
</file>